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ink/ink1.xml" ContentType="application/inkml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ink/ink2.xml" ContentType="application/inkml+xml"/>
  <Override PartName="/ppt/ink/ink3.xml" ContentType="application/inkml+xml"/>
  <Override PartName="/ppt/ink/ink4.xml" ContentType="application/inkml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4"/>
    <p:sldMasterId id="2147483671" r:id="rId5"/>
    <p:sldMasterId id="2147483687" r:id="rId6"/>
  </p:sldMasterIdLst>
  <p:notesMasterIdLst>
    <p:notesMasterId r:id="rId19"/>
  </p:notesMasterIdLst>
  <p:sldIdLst>
    <p:sldId id="718" r:id="rId7"/>
    <p:sldId id="279" r:id="rId8"/>
    <p:sldId id="729" r:id="rId9"/>
    <p:sldId id="490" r:id="rId10"/>
    <p:sldId id="735" r:id="rId11"/>
    <p:sldId id="734" r:id="rId12"/>
    <p:sldId id="267" r:id="rId13"/>
    <p:sldId id="264" r:id="rId14"/>
    <p:sldId id="719" r:id="rId15"/>
    <p:sldId id="349" r:id="rId16"/>
    <p:sldId id="721" r:id="rId17"/>
    <p:sldId id="733" r:id="rId18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Gordita" panose="020B0604020202020204" charset="-70"/>
      <p:regular r:id="rId26"/>
      <p:bold r:id="rId27"/>
      <p:italic r:id="rId28"/>
      <p:boldItalic r:id="rId29"/>
    </p:embeddedFont>
    <p:embeddedFont>
      <p:font typeface="Gordita Light" charset="-70"/>
      <p:regular r:id="rId30"/>
      <p:italic r:id="rId31"/>
    </p:embeddedFont>
    <p:embeddedFont>
      <p:font typeface="Oswald" panose="00000500000000000000" pitchFamily="2" charset="-7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1B88C9-2BDF-0867-9D71-A8E17871B193}" name="Irena Kukanauzienė" initials="IK" userId="S::irena.kukanauziene@uzt.lt::61681aec-fe6a-4c7e-a258-df1ffddcf13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gita Elona Blavaščiūnienė" initials="BEB" lastIdx="2" clrIdx="0">
    <p:extLst>
      <p:ext uri="{19B8F6BF-5375-455C-9EA6-DF929625EA0E}">
        <p15:presenceInfo xmlns:p15="http://schemas.microsoft.com/office/powerpoint/2012/main" userId="S::Brigita.Elona.Blavasciuniene@uzt.lt::1b9b9880-c2d5-4378-8c08-b86a8a580e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8948"/>
    <a:srgbClr val="13AF73"/>
    <a:srgbClr val="525252"/>
    <a:srgbClr val="1D44DC"/>
    <a:srgbClr val="404143"/>
    <a:srgbClr val="5A9BD5"/>
    <a:srgbClr val="A2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1F3730-BE36-4AAA-BEC3-693CF2E5AEDD}" v="89" dt="2022-10-06T11:14:23.798"/>
    <p1510:client id="{77E5F090-07F3-4F6B-BA85-8C5097A27DA0}" v="24" dt="2022-10-05T17:48:50.136"/>
  </p1510:revLst>
</p1510:revInfo>
</file>

<file path=ppt/tableStyles.xml><?xml version="1.0" encoding="utf-8"?>
<a:tblStyleLst xmlns:a="http://schemas.openxmlformats.org/drawingml/2006/main" def="{0921E232-A002-4D35-98BE-9B789FDBA1DC}">
  <a:tblStyle styleId="{0921E232-A002-4D35-98BE-9B789FDBA1DC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06799F8-075E-4A3A-A7F6-7FBC6576F1A4}" styleName="Themed Style 2 –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–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–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–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eminis stilius 2 – paryškinima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7.fntdata"/><Relationship Id="rId39" Type="http://schemas.microsoft.com/office/2016/11/relationships/changesInfo" Target="changesInfos/changesInfo1.xml"/><Relationship Id="rId21" Type="http://schemas.openxmlformats.org/officeDocument/2006/relationships/font" Target="fonts/font2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ita Mončinskienė" userId="e7c131d3-e7e1-4dd5-92a4-59b116c10982" providerId="ADAL" clId="{3B1F3730-BE36-4AAA-BEC3-693CF2E5AEDD}"/>
    <pc:docChg chg="custSel delSld modSld sldOrd modNotesMaster">
      <pc:chgData name="Edita Mončinskienė" userId="e7c131d3-e7e1-4dd5-92a4-59b116c10982" providerId="ADAL" clId="{3B1F3730-BE36-4AAA-BEC3-693CF2E5AEDD}" dt="2022-10-06T11:14:23.798" v="478" actId="27918"/>
      <pc:docMkLst>
        <pc:docMk/>
      </pc:docMkLst>
      <pc:sldChg chg="modSp del mod">
        <pc:chgData name="Edita Mončinskienė" userId="e7c131d3-e7e1-4dd5-92a4-59b116c10982" providerId="ADAL" clId="{3B1F3730-BE36-4AAA-BEC3-693CF2E5AEDD}" dt="2022-10-06T11:14:23.798" v="478" actId="27918"/>
        <pc:sldMkLst>
          <pc:docMk/>
          <pc:sldMk cId="3853874023" sldId="264"/>
        </pc:sldMkLst>
        <pc:spChg chg="mod">
          <ac:chgData name="Edita Mončinskienė" userId="e7c131d3-e7e1-4dd5-92a4-59b116c10982" providerId="ADAL" clId="{3B1F3730-BE36-4AAA-BEC3-693CF2E5AEDD}" dt="2022-10-06T10:50:14.503" v="465" actId="207"/>
          <ac:spMkLst>
            <pc:docMk/>
            <pc:sldMk cId="3853874023" sldId="264"/>
            <ac:spMk id="2" creationId="{9087C7D1-8909-4F94-BD32-E6BC0B741AE1}"/>
          </ac:spMkLst>
        </pc:spChg>
        <pc:graphicFrameChg chg="mod">
          <ac:chgData name="Edita Mončinskienė" userId="e7c131d3-e7e1-4dd5-92a4-59b116c10982" providerId="ADAL" clId="{3B1F3730-BE36-4AAA-BEC3-693CF2E5AEDD}" dt="2022-10-06T11:14:04.919" v="475" actId="14100"/>
          <ac:graphicFrameMkLst>
            <pc:docMk/>
            <pc:sldMk cId="3853874023" sldId="264"/>
            <ac:graphicFrameMk id="4" creationId="{FFF17628-0FA1-44F8-9E2C-98C7C417DA6C}"/>
          </ac:graphicFrameMkLst>
        </pc:graphicFrameChg>
      </pc:sldChg>
      <pc:sldChg chg="modSp mod">
        <pc:chgData name="Edita Mončinskienė" userId="e7c131d3-e7e1-4dd5-92a4-59b116c10982" providerId="ADAL" clId="{3B1F3730-BE36-4AAA-BEC3-693CF2E5AEDD}" dt="2022-10-06T10:50:01.008" v="463" actId="207"/>
        <pc:sldMkLst>
          <pc:docMk/>
          <pc:sldMk cId="1509936967" sldId="267"/>
        </pc:sldMkLst>
        <pc:spChg chg="mod">
          <ac:chgData name="Edita Mončinskienė" userId="e7c131d3-e7e1-4dd5-92a4-59b116c10982" providerId="ADAL" clId="{3B1F3730-BE36-4AAA-BEC3-693CF2E5AEDD}" dt="2022-10-06T10:50:01.008" v="463" actId="207"/>
          <ac:spMkLst>
            <pc:docMk/>
            <pc:sldMk cId="1509936967" sldId="267"/>
            <ac:spMk id="2" creationId="{BC9391F4-9DA5-4625-B68C-2ACAE9A92376}"/>
          </ac:spMkLst>
        </pc:spChg>
        <pc:graphicFrameChg chg="mod">
          <ac:chgData name="Edita Mončinskienė" userId="e7c131d3-e7e1-4dd5-92a4-59b116c10982" providerId="ADAL" clId="{3B1F3730-BE36-4AAA-BEC3-693CF2E5AEDD}" dt="2022-10-06T10:24:08.417" v="442" actId="2711"/>
          <ac:graphicFrameMkLst>
            <pc:docMk/>
            <pc:sldMk cId="1509936967" sldId="267"/>
            <ac:graphicFrameMk id="9" creationId="{79D5BC49-6C0D-4DA6-92D1-048A6BECB787}"/>
          </ac:graphicFrameMkLst>
        </pc:graphicFrameChg>
      </pc:sldChg>
      <pc:sldChg chg="modSp del mod">
        <pc:chgData name="Edita Mončinskienė" userId="e7c131d3-e7e1-4dd5-92a4-59b116c10982" providerId="ADAL" clId="{3B1F3730-BE36-4AAA-BEC3-693CF2E5AEDD}" dt="2022-10-06T07:45:29.336" v="40" actId="47"/>
        <pc:sldMkLst>
          <pc:docMk/>
          <pc:sldMk cId="26720683" sldId="274"/>
        </pc:sldMkLst>
        <pc:spChg chg="mod">
          <ac:chgData name="Edita Mončinskienė" userId="e7c131d3-e7e1-4dd5-92a4-59b116c10982" providerId="ADAL" clId="{3B1F3730-BE36-4AAA-BEC3-693CF2E5AEDD}" dt="2022-10-06T07:45:20.551" v="39" actId="27636"/>
          <ac:spMkLst>
            <pc:docMk/>
            <pc:sldMk cId="26720683" sldId="274"/>
            <ac:spMk id="2" creationId="{08362877-EB29-4C47-A6B4-5A1398DECE61}"/>
          </ac:spMkLst>
        </pc:spChg>
      </pc:sldChg>
      <pc:sldChg chg="mod ord">
        <pc:chgData name="Edita Mončinskienė" userId="e7c131d3-e7e1-4dd5-92a4-59b116c10982" providerId="ADAL" clId="{3B1F3730-BE36-4AAA-BEC3-693CF2E5AEDD}" dt="2022-10-06T10:37:08.548" v="453"/>
        <pc:sldMkLst>
          <pc:docMk/>
          <pc:sldMk cId="3852218644" sldId="279"/>
        </pc:sldMkLst>
      </pc:sldChg>
      <pc:sldChg chg="addSp delSp modSp mod ord chgLayout">
        <pc:chgData name="Edita Mončinskienė" userId="e7c131d3-e7e1-4dd5-92a4-59b116c10982" providerId="ADAL" clId="{3B1F3730-BE36-4AAA-BEC3-693CF2E5AEDD}" dt="2022-10-06T11:12:33.117" v="471" actId="20577"/>
        <pc:sldMkLst>
          <pc:docMk/>
          <pc:sldMk cId="650376464" sldId="349"/>
        </pc:sldMkLst>
        <pc:spChg chg="add del mod ord">
          <ac:chgData name="Edita Mončinskienė" userId="e7c131d3-e7e1-4dd5-92a4-59b116c10982" providerId="ADAL" clId="{3B1F3730-BE36-4AAA-BEC3-693CF2E5AEDD}" dt="2022-10-06T08:36:51.731" v="157" actId="478"/>
          <ac:spMkLst>
            <pc:docMk/>
            <pc:sldMk cId="650376464" sldId="349"/>
            <ac:spMk id="3" creationId="{E4880687-ABF5-4448-9162-82D1429B72FA}"/>
          </ac:spMkLst>
        </pc:spChg>
        <pc:spChg chg="del mod">
          <ac:chgData name="Edita Mončinskienė" userId="e7c131d3-e7e1-4dd5-92a4-59b116c10982" providerId="ADAL" clId="{3B1F3730-BE36-4AAA-BEC3-693CF2E5AEDD}" dt="2022-10-06T08:31:13.808" v="155" actId="478"/>
          <ac:spMkLst>
            <pc:docMk/>
            <pc:sldMk cId="650376464" sldId="349"/>
            <ac:spMk id="9" creationId="{3FDE441A-69D3-49E6-BD4D-E8AE37E9B729}"/>
          </ac:spMkLst>
        </pc:spChg>
        <pc:spChg chg="add mod">
          <ac:chgData name="Edita Mončinskienė" userId="e7c131d3-e7e1-4dd5-92a4-59b116c10982" providerId="ADAL" clId="{3B1F3730-BE36-4AAA-BEC3-693CF2E5AEDD}" dt="2022-10-06T11:12:33.117" v="471" actId="20577"/>
          <ac:spMkLst>
            <pc:docMk/>
            <pc:sldMk cId="650376464" sldId="349"/>
            <ac:spMk id="14" creationId="{5A71A974-CB68-4253-9670-0A81D54CA55B}"/>
          </ac:spMkLst>
        </pc:spChg>
        <pc:spChg chg="del mod">
          <ac:chgData name="Edita Mončinskienė" userId="e7c131d3-e7e1-4dd5-92a4-59b116c10982" providerId="ADAL" clId="{3B1F3730-BE36-4AAA-BEC3-693CF2E5AEDD}" dt="2022-10-06T08:29:09.055" v="140" actId="478"/>
          <ac:spMkLst>
            <pc:docMk/>
            <pc:sldMk cId="650376464" sldId="349"/>
            <ac:spMk id="20" creationId="{E4D64493-37E5-4E94-821E-D6B6E4C194FC}"/>
          </ac:spMkLst>
        </pc:spChg>
        <pc:spChg chg="mod">
          <ac:chgData name="Edita Mončinskienė" userId="e7c131d3-e7e1-4dd5-92a4-59b116c10982" providerId="ADAL" clId="{3B1F3730-BE36-4AAA-BEC3-693CF2E5AEDD}" dt="2022-10-06T08:43:03.116" v="314" actId="1076"/>
          <ac:spMkLst>
            <pc:docMk/>
            <pc:sldMk cId="650376464" sldId="349"/>
            <ac:spMk id="21" creationId="{D119472B-3341-4068-B2EF-F7E7DC6703B5}"/>
          </ac:spMkLst>
        </pc:spChg>
        <pc:graphicFrameChg chg="del">
          <ac:chgData name="Edita Mončinskienė" userId="e7c131d3-e7e1-4dd5-92a4-59b116c10982" providerId="ADAL" clId="{3B1F3730-BE36-4AAA-BEC3-693CF2E5AEDD}" dt="2022-10-06T08:31:11.067" v="153" actId="478"/>
          <ac:graphicFrameMkLst>
            <pc:docMk/>
            <pc:sldMk cId="650376464" sldId="349"/>
            <ac:graphicFrameMk id="8" creationId="{309513ED-8E6E-4725-9208-E99BC306FD45}"/>
          </ac:graphicFrameMkLst>
        </pc:graphicFrameChg>
        <pc:graphicFrameChg chg="del">
          <ac:chgData name="Edita Mončinskienė" userId="e7c131d3-e7e1-4dd5-92a4-59b116c10982" providerId="ADAL" clId="{3B1F3730-BE36-4AAA-BEC3-693CF2E5AEDD}" dt="2022-10-06T08:29:12.119" v="141" actId="478"/>
          <ac:graphicFrameMkLst>
            <pc:docMk/>
            <pc:sldMk cId="650376464" sldId="349"/>
            <ac:graphicFrameMk id="12" creationId="{0EC38BD8-8247-4C9C-9B98-BE878923174B}"/>
          </ac:graphicFrameMkLst>
        </pc:graphicFrameChg>
        <pc:graphicFrameChg chg="mod">
          <ac:chgData name="Edita Mončinskienė" userId="e7c131d3-e7e1-4dd5-92a4-59b116c10982" providerId="ADAL" clId="{3B1F3730-BE36-4AAA-BEC3-693CF2E5AEDD}" dt="2022-10-06T08:47:09.450" v="322" actId="14100"/>
          <ac:graphicFrameMkLst>
            <pc:docMk/>
            <pc:sldMk cId="650376464" sldId="349"/>
            <ac:graphicFrameMk id="13" creationId="{21AC2D4D-443B-4C1B-B21E-31923959BD1D}"/>
          </ac:graphicFrameMkLst>
        </pc:graphicFrameChg>
      </pc:sldChg>
      <pc:sldChg chg="modSp mod">
        <pc:chgData name="Edita Mončinskienė" userId="e7c131d3-e7e1-4dd5-92a4-59b116c10982" providerId="ADAL" clId="{3B1F3730-BE36-4AAA-BEC3-693CF2E5AEDD}" dt="2022-10-06T06:29:07.375" v="32" actId="14100"/>
        <pc:sldMkLst>
          <pc:docMk/>
          <pc:sldMk cId="2955135698" sldId="490"/>
        </pc:sldMkLst>
        <pc:spChg chg="mod">
          <ac:chgData name="Edita Mončinskienė" userId="e7c131d3-e7e1-4dd5-92a4-59b116c10982" providerId="ADAL" clId="{3B1F3730-BE36-4AAA-BEC3-693CF2E5AEDD}" dt="2022-10-06T06:29:07.375" v="32" actId="14100"/>
          <ac:spMkLst>
            <pc:docMk/>
            <pc:sldMk cId="2955135698" sldId="490"/>
            <ac:spMk id="10" creationId="{0CCD1419-841A-48D4-B9A3-674E85461966}"/>
          </ac:spMkLst>
        </pc:spChg>
      </pc:sldChg>
      <pc:sldChg chg="modSp mod">
        <pc:chgData name="Edita Mončinskienė" userId="e7c131d3-e7e1-4dd5-92a4-59b116c10982" providerId="ADAL" clId="{3B1F3730-BE36-4AAA-BEC3-693CF2E5AEDD}" dt="2022-10-06T08:04:23.942" v="119" actId="120"/>
        <pc:sldMkLst>
          <pc:docMk/>
          <pc:sldMk cId="3361680482" sldId="719"/>
        </pc:sldMkLst>
        <pc:spChg chg="mod">
          <ac:chgData name="Edita Mončinskienė" userId="e7c131d3-e7e1-4dd5-92a4-59b116c10982" providerId="ADAL" clId="{3B1F3730-BE36-4AAA-BEC3-693CF2E5AEDD}" dt="2022-10-06T08:04:23.942" v="119" actId="120"/>
          <ac:spMkLst>
            <pc:docMk/>
            <pc:sldMk cId="3361680482" sldId="719"/>
            <ac:spMk id="2" creationId="{892DA50D-01DD-4D9F-8EFD-910ACCD716EC}"/>
          </ac:spMkLst>
        </pc:spChg>
        <pc:spChg chg="mod">
          <ac:chgData name="Edita Mončinskienė" userId="e7c131d3-e7e1-4dd5-92a4-59b116c10982" providerId="ADAL" clId="{3B1F3730-BE36-4AAA-BEC3-693CF2E5AEDD}" dt="2022-10-06T08:03:41.593" v="111" actId="120"/>
          <ac:spMkLst>
            <pc:docMk/>
            <pc:sldMk cId="3361680482" sldId="719"/>
            <ac:spMk id="3" creationId="{5EDF0398-D9BE-42F5-8975-CBDC79EB0DB2}"/>
          </ac:spMkLst>
        </pc:spChg>
      </pc:sldChg>
      <pc:sldChg chg="modSp mod">
        <pc:chgData name="Edita Mončinskienė" userId="e7c131d3-e7e1-4dd5-92a4-59b116c10982" providerId="ADAL" clId="{3B1F3730-BE36-4AAA-BEC3-693CF2E5AEDD}" dt="2022-10-06T10:32:41.796" v="448" actId="27918"/>
        <pc:sldMkLst>
          <pc:docMk/>
          <pc:sldMk cId="3211553950" sldId="721"/>
        </pc:sldMkLst>
        <pc:spChg chg="mod">
          <ac:chgData name="Edita Mončinskienė" userId="e7c131d3-e7e1-4dd5-92a4-59b116c10982" providerId="ADAL" clId="{3B1F3730-BE36-4AAA-BEC3-693CF2E5AEDD}" dt="2022-10-06T08:47:57.476" v="332" actId="6549"/>
          <ac:spMkLst>
            <pc:docMk/>
            <pc:sldMk cId="3211553950" sldId="721"/>
            <ac:spMk id="2" creationId="{522C4118-19BD-464F-9B2C-945CA2693D9A}"/>
          </ac:spMkLst>
        </pc:spChg>
      </pc:sldChg>
      <pc:sldChg chg="modSp mod">
        <pc:chgData name="Edita Mončinskienė" userId="e7c131d3-e7e1-4dd5-92a4-59b116c10982" providerId="ADAL" clId="{3B1F3730-BE36-4AAA-BEC3-693CF2E5AEDD}" dt="2022-10-06T10:58:28.532" v="470" actId="27918"/>
        <pc:sldMkLst>
          <pc:docMk/>
          <pc:sldMk cId="1892733131" sldId="729"/>
        </pc:sldMkLst>
        <pc:graphicFrameChg chg="mod">
          <ac:chgData name="Edita Mončinskienė" userId="e7c131d3-e7e1-4dd5-92a4-59b116c10982" providerId="ADAL" clId="{3B1F3730-BE36-4AAA-BEC3-693CF2E5AEDD}" dt="2022-10-06T10:34:58.252" v="449"/>
          <ac:graphicFrameMkLst>
            <pc:docMk/>
            <pc:sldMk cId="1892733131" sldId="729"/>
            <ac:graphicFrameMk id="16" creationId="{179C4884-0575-491A-A83D-9F8A5FA6F8A8}"/>
          </ac:graphicFrameMkLst>
        </pc:graphicFrameChg>
      </pc:sldChg>
      <pc:sldChg chg="modSp mod">
        <pc:chgData name="Edita Mončinskienė" userId="e7c131d3-e7e1-4dd5-92a4-59b116c10982" providerId="ADAL" clId="{3B1F3730-BE36-4AAA-BEC3-693CF2E5AEDD}" dt="2022-10-06T10:49:20.486" v="461"/>
        <pc:sldMkLst>
          <pc:docMk/>
          <pc:sldMk cId="2602590486" sldId="735"/>
        </pc:sldMkLst>
        <pc:graphicFrameChg chg="mod">
          <ac:chgData name="Edita Mončinskienė" userId="e7c131d3-e7e1-4dd5-92a4-59b116c10982" providerId="ADAL" clId="{3B1F3730-BE36-4AAA-BEC3-693CF2E5AEDD}" dt="2022-10-06T10:49:20.486" v="461"/>
          <ac:graphicFrameMkLst>
            <pc:docMk/>
            <pc:sldMk cId="2602590486" sldId="735"/>
            <ac:graphicFrameMk id="11" creationId="{F483EBEC-B7FA-329A-3457-F913A05F073B}"/>
          </ac:graphicFrameMkLst>
        </pc:graphicFrameChg>
      </pc:sldChg>
      <pc:sldChg chg="modSp del">
        <pc:chgData name="Edita Mončinskienė" userId="e7c131d3-e7e1-4dd5-92a4-59b116c10982" providerId="ADAL" clId="{3B1F3730-BE36-4AAA-BEC3-693CF2E5AEDD}" dt="2022-10-06T08:02:45.450" v="107" actId="47"/>
        <pc:sldMkLst>
          <pc:docMk/>
          <pc:sldMk cId="1791957986" sldId="736"/>
        </pc:sldMkLst>
        <pc:graphicFrameChg chg="mod">
          <ac:chgData name="Edita Mončinskienė" userId="e7c131d3-e7e1-4dd5-92a4-59b116c10982" providerId="ADAL" clId="{3B1F3730-BE36-4AAA-BEC3-693CF2E5AEDD}" dt="2022-10-06T07:56:31.801" v="106"/>
          <ac:graphicFrameMkLst>
            <pc:docMk/>
            <pc:sldMk cId="1791957986" sldId="736"/>
            <ac:graphicFrameMk id="4" creationId="{FFF17628-0FA1-44F8-9E2C-98C7C417DA6C}"/>
          </ac:graphicFrameMkLst>
        </pc:graphicFrameChg>
      </pc:sldChg>
      <pc:sldMasterChg chg="delSldLayout">
        <pc:chgData name="Edita Mončinskienė" userId="e7c131d3-e7e1-4dd5-92a4-59b116c10982" providerId="ADAL" clId="{3B1F3730-BE36-4AAA-BEC3-693CF2E5AEDD}" dt="2022-10-06T08:02:45.450" v="107" actId="47"/>
        <pc:sldMasterMkLst>
          <pc:docMk/>
          <pc:sldMasterMk cId="1894467960" sldId="2147483671"/>
        </pc:sldMasterMkLst>
        <pc:sldLayoutChg chg="del">
          <pc:chgData name="Edita Mončinskienė" userId="e7c131d3-e7e1-4dd5-92a4-59b116c10982" providerId="ADAL" clId="{3B1F3730-BE36-4AAA-BEC3-693CF2E5AEDD}" dt="2022-10-06T07:45:29.336" v="40" actId="47"/>
          <pc:sldLayoutMkLst>
            <pc:docMk/>
            <pc:sldMasterMk cId="1894467960" sldId="2147483671"/>
            <pc:sldLayoutMk cId="1454632620" sldId="2147483686"/>
          </pc:sldLayoutMkLst>
        </pc:sldLayoutChg>
        <pc:sldLayoutChg chg="del">
          <pc:chgData name="Edita Mončinskienė" userId="e7c131d3-e7e1-4dd5-92a4-59b116c10982" providerId="ADAL" clId="{3B1F3730-BE36-4AAA-BEC3-693CF2E5AEDD}" dt="2022-10-06T08:02:45.450" v="107" actId="47"/>
          <pc:sldLayoutMkLst>
            <pc:docMk/>
            <pc:sldMasterMk cId="1894467960" sldId="2147483671"/>
            <pc:sldLayoutMk cId="3979702059" sldId="214748368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Lapas1!$B$98</c:f>
              <c:strCache>
                <c:ptCount val="1"/>
                <c:pt idx="0">
                  <c:v>Skaičius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Lapas1!$A$99:$A$108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Lapas1!$B$99:$B$108</c:f>
              <c:numCache>
                <c:formatCode>General</c:formatCode>
                <c:ptCount val="10"/>
                <c:pt idx="0">
                  <c:v>22408</c:v>
                </c:pt>
                <c:pt idx="1">
                  <c:v>22085</c:v>
                </c:pt>
                <c:pt idx="2">
                  <c:v>21784</c:v>
                </c:pt>
                <c:pt idx="3">
                  <c:v>21406</c:v>
                </c:pt>
                <c:pt idx="4">
                  <c:v>20858</c:v>
                </c:pt>
                <c:pt idx="5">
                  <c:v>20310</c:v>
                </c:pt>
                <c:pt idx="6">
                  <c:v>20085</c:v>
                </c:pt>
                <c:pt idx="7">
                  <c:v>19805</c:v>
                </c:pt>
                <c:pt idx="8">
                  <c:v>19590</c:v>
                </c:pt>
                <c:pt idx="9">
                  <c:v>20945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07-499B-96CD-8422DDB17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813376"/>
        <c:axId val="43813936"/>
      </c:barChart>
      <c:catAx>
        <c:axId val="4381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3813936"/>
        <c:crosses val="autoZero"/>
        <c:auto val="1"/>
        <c:lblAlgn val="ctr"/>
        <c:lblOffset val="100"/>
        <c:noMultiLvlLbl val="0"/>
      </c:catAx>
      <c:valAx>
        <c:axId val="4381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381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b="1" dirty="0"/>
              <a:t>2022-10-01 registruotų asmenų skaičius - 2428</a:t>
            </a:r>
          </a:p>
        </c:rich>
      </c:tx>
      <c:layout>
        <c:manualLayout>
          <c:xMode val="edge"/>
          <c:yMode val="edge"/>
          <c:x val="0.235518976028811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2415691206476878E-3"/>
          <c:y val="0.20495697208052643"/>
          <c:w val="0.9811336395395065"/>
          <c:h val="0.73412278518658991"/>
        </c:manualLayout>
      </c:layout>
      <c:pie3D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Registruotų asmenų skaičius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386-46B3-93A4-E4D9FEBD7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386-46B3-93A4-E4D9FEBD79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C20-43FA-A358-4C10E05B00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C20-43FA-A358-4C10E05B007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C20-43FA-A358-4C10E05B007C}"/>
              </c:ext>
            </c:extLst>
          </c:dPt>
          <c:dLbls>
            <c:dLbl>
              <c:idx val="0"/>
              <c:layout>
                <c:manualLayout>
                  <c:x val="-0.25689377009081849"/>
                  <c:y val="-0.174889065338441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D24B655-B63D-496A-99EF-B53FCEAA0D2E}" type="VALUE">
                      <a:rPr lang="en-US" sz="1400"/>
                      <a:pPr>
                        <a:defRPr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endParaRPr lang="lt-L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710133789508493E-2"/>
                      <c:h val="7.346264564847750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386-46B3-93A4-E4D9FEBD7963}"/>
                </c:ext>
              </c:extLst>
            </c:dLbl>
            <c:dLbl>
              <c:idx val="1"/>
              <c:layout>
                <c:manualLayout>
                  <c:x val="2.6526730195519609E-2"/>
                  <c:y val="-2.67075585683658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DC2E8EE-0E37-456C-8F42-9A65AEE65396}" type="VALUE">
                      <a:rPr lang="en-US" sz="1400"/>
                      <a:pPr>
                        <a:defRPr sz="1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endParaRPr lang="lt-L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147752439218714E-2"/>
                      <c:h val="7.43585315710199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386-46B3-93A4-E4D9FEBD7963}"/>
                </c:ext>
              </c:extLst>
            </c:dLbl>
            <c:dLbl>
              <c:idx val="2"/>
              <c:layout>
                <c:manualLayout>
                  <c:x val="2.125813323759651E-2"/>
                  <c:y val="-4.0468930676206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A3B1B5DD-D4A6-40FB-B8F8-54ED7418FE98}" type="VALUE">
                      <a:rPr lang="en-US" sz="1600"/>
                      <a:pPr>
                        <a:defRPr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endParaRPr lang="lt-L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983181305664991E-2"/>
                      <c:h val="8.516305688127860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C20-43FA-A358-4C10E05B007C}"/>
                </c:ext>
              </c:extLst>
            </c:dLbl>
            <c:dLbl>
              <c:idx val="3"/>
              <c:layout>
                <c:manualLayout>
                  <c:x val="1.5603922801619219E-3"/>
                  <c:y val="-1.28169531526437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DCC55542-7A7C-471D-A563-0FA5075054FB}" type="VALUE">
                      <a:rPr lang="en-US" sz="1400"/>
                      <a:pPr>
                        <a:defRPr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[REIKŠMĖ]</a:t>
                    </a:fld>
                    <a:endParaRPr lang="lt-L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lt-L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570199284209976E-2"/>
                      <c:h val="6.271201457796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C20-43FA-A358-4C10E05B007C}"/>
                </c:ext>
              </c:extLst>
            </c:dLbl>
            <c:dLbl>
              <c:idx val="4"/>
              <c:layout>
                <c:manualLayout>
                  <c:x val="1.5234834737870684E-2"/>
                  <c:y val="-9.3059268426611517E-4"/>
                </c:manualLayout>
              </c:layout>
              <c:tx>
                <c:rich>
                  <a:bodyPr/>
                  <a:lstStyle/>
                  <a:p>
                    <a:fld id="{9B6209A2-3A78-46FF-9A6F-5AC3AB0D2C6B}" type="VALUE">
                      <a:rPr lang="en-US" sz="1400"/>
                      <a:pPr/>
                      <a:t>[REIKŠMĖ]</a:t>
                    </a:fld>
                    <a:endParaRPr lang="lt-L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C20-43FA-A358-4C10E05B00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Lapas1!$A$2:$A$6</c:f>
              <c:strCache>
                <c:ptCount val="5"/>
                <c:pt idx="0">
                  <c:v>Bedarbiai</c:v>
                </c:pt>
                <c:pt idx="1">
                  <c:v>Užimti</c:v>
                </c:pt>
                <c:pt idx="2">
                  <c:v>Laikino užimtumo dalyviai</c:v>
                </c:pt>
                <c:pt idx="3">
                  <c:v>Praradę bedarbio statusą</c:v>
                </c:pt>
                <c:pt idx="4">
                  <c:v>Besirengiantys darbo rinkai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1836</c:v>
                </c:pt>
                <c:pt idx="1">
                  <c:v>35</c:v>
                </c:pt>
                <c:pt idx="2">
                  <c:v>279</c:v>
                </c:pt>
                <c:pt idx="3">
                  <c:v>46</c:v>
                </c:pt>
                <c:pt idx="4">
                  <c:v>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86-46B3-93A4-E4D9FEBD7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110445917110737"/>
          <c:y val="9.1700907849879429E-2"/>
          <c:w val="0.21329161802727348"/>
          <c:h val="0.646700402767737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190496958985882"/>
          <c:y val="2.4752475247524754E-2"/>
          <c:w val="0.64200962677301909"/>
          <c:h val="0.91809659312387937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Lapas1!$C$1</c:f>
              <c:strCache>
                <c:ptCount val="1"/>
                <c:pt idx="0">
                  <c:v>2019.05.02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Lapas1!$A$2:$A$12</c:f>
              <c:strCache>
                <c:ptCount val="11"/>
                <c:pt idx="0">
                  <c:v>Nedirbę</c:v>
                </c:pt>
                <c:pt idx="1">
                  <c:v>Turintys aukštąjį išsilav.</c:v>
                </c:pt>
                <c:pt idx="2">
                  <c:v>Nekvalifikuoti</c:v>
                </c:pt>
                <c:pt idx="3">
                  <c:v>Turintys profesinį išsilav.</c:v>
                </c:pt>
                <c:pt idx="4">
                  <c:v>Virš 50 m. amžiaus</c:v>
                </c:pt>
                <c:pt idx="5">
                  <c:v>Jaunimas iki 29 m. amžiaus</c:v>
                </c:pt>
                <c:pt idx="6">
                  <c:v>Kaimo vietovių gyventojai</c:v>
                </c:pt>
                <c:pt idx="7">
                  <c:v>Ilgalaikiai</c:v>
                </c:pt>
                <c:pt idx="8">
                  <c:v>Neįgalūs</c:v>
                </c:pt>
                <c:pt idx="9">
                  <c:v>Moterys</c:v>
                </c:pt>
                <c:pt idx="10">
                  <c:v>Vyrai</c:v>
                </c:pt>
              </c:strCache>
            </c:strRef>
          </c:cat>
          <c:val>
            <c:numRef>
              <c:f>Lapas1!$C$2:$C$12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0-99B7-44D0-B343-C346CB190B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126993888"/>
        <c:axId val="126994720"/>
      </c:barChar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2019.05.01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Lapas1!$A$2:$A$12</c:f>
              <c:strCache>
                <c:ptCount val="11"/>
                <c:pt idx="0">
                  <c:v>Nedirbę</c:v>
                </c:pt>
                <c:pt idx="1">
                  <c:v>Turintys aukštąjį išsilav.</c:v>
                </c:pt>
                <c:pt idx="2">
                  <c:v>Nekvalifikuoti</c:v>
                </c:pt>
                <c:pt idx="3">
                  <c:v>Turintys profesinį išsilav.</c:v>
                </c:pt>
                <c:pt idx="4">
                  <c:v>Virš 50 m. amžiaus</c:v>
                </c:pt>
                <c:pt idx="5">
                  <c:v>Jaunimas iki 29 m. amžiaus</c:v>
                </c:pt>
                <c:pt idx="6">
                  <c:v>Kaimo vietovių gyventojai</c:v>
                </c:pt>
                <c:pt idx="7">
                  <c:v>Ilgalaikiai</c:v>
                </c:pt>
                <c:pt idx="8">
                  <c:v>Neįgalūs</c:v>
                </c:pt>
                <c:pt idx="9">
                  <c:v>Moterys</c:v>
                </c:pt>
                <c:pt idx="10">
                  <c:v>Vyrai</c:v>
                </c:pt>
              </c:strCache>
            </c:strRef>
          </c:cat>
          <c:val>
            <c:numRef>
              <c:f>Lapas1!$B$2:$B$12</c:f>
              <c:numCache>
                <c:formatCode>General</c:formatCode>
                <c:ptCount val="11"/>
                <c:pt idx="0">
                  <c:v>11.5</c:v>
                </c:pt>
                <c:pt idx="1">
                  <c:v>27.2</c:v>
                </c:pt>
                <c:pt idx="2">
                  <c:v>26.8</c:v>
                </c:pt>
                <c:pt idx="3">
                  <c:v>46</c:v>
                </c:pt>
                <c:pt idx="4">
                  <c:v>44.34</c:v>
                </c:pt>
                <c:pt idx="5">
                  <c:v>18.36</c:v>
                </c:pt>
                <c:pt idx="6">
                  <c:v>41.4</c:v>
                </c:pt>
                <c:pt idx="7">
                  <c:v>15.7</c:v>
                </c:pt>
                <c:pt idx="8">
                  <c:v>9.81</c:v>
                </c:pt>
                <c:pt idx="9">
                  <c:v>52.01</c:v>
                </c:pt>
                <c:pt idx="10">
                  <c:v>47.99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61-45B3-B7EB-2656648AA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95061743"/>
        <c:axId val="124235935"/>
      </c:barChart>
      <c:catAx>
        <c:axId val="126993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26994720"/>
        <c:crosses val="autoZero"/>
        <c:auto val="1"/>
        <c:lblAlgn val="ctr"/>
        <c:lblOffset val="100"/>
        <c:noMultiLvlLbl val="0"/>
      </c:catAx>
      <c:valAx>
        <c:axId val="126994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26993888"/>
        <c:crosses val="autoZero"/>
        <c:crossBetween val="between"/>
      </c:valAx>
      <c:valAx>
        <c:axId val="124235935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95061743"/>
        <c:crosses val="max"/>
        <c:crossBetween val="between"/>
      </c:valAx>
      <c:catAx>
        <c:axId val="9506174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42359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190496958985882"/>
          <c:y val="2.4752475247524754E-2"/>
          <c:w val="0.64200962677301909"/>
          <c:h val="0.91809659312387937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Lapas1!$C$1</c:f>
              <c:strCache>
                <c:ptCount val="1"/>
                <c:pt idx="0">
                  <c:v>2019.05.02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Lapas1!$A$2:$A$12</c:f>
              <c:strCache>
                <c:ptCount val="11"/>
                <c:pt idx="0">
                  <c:v>Nedirbę</c:v>
                </c:pt>
                <c:pt idx="1">
                  <c:v>Turintys aukštąjį išsilav.</c:v>
                </c:pt>
                <c:pt idx="2">
                  <c:v>Nekvalifikuoti</c:v>
                </c:pt>
                <c:pt idx="3">
                  <c:v>Turintys profesinį išsilav.</c:v>
                </c:pt>
                <c:pt idx="4">
                  <c:v>Virš 50 m. amžiaus</c:v>
                </c:pt>
                <c:pt idx="5">
                  <c:v>Jaunimas iki 29 m. amžiaus</c:v>
                </c:pt>
                <c:pt idx="6">
                  <c:v>Kaimo vietovių gyventojai</c:v>
                </c:pt>
                <c:pt idx="7">
                  <c:v>Ilgalaikiai</c:v>
                </c:pt>
                <c:pt idx="8">
                  <c:v>Neįgalūs</c:v>
                </c:pt>
                <c:pt idx="9">
                  <c:v>Moterys</c:v>
                </c:pt>
                <c:pt idx="10">
                  <c:v>Vyrai</c:v>
                </c:pt>
              </c:strCache>
            </c:strRef>
          </c:cat>
          <c:val>
            <c:numRef>
              <c:f>Lapas1!$C$2:$C$12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0-95A8-451C-9D0F-286D688F8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126993888"/>
        <c:axId val="126994720"/>
      </c:barChart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2019.05.01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Lapas1!$A$2:$A$12</c:f>
              <c:strCache>
                <c:ptCount val="11"/>
                <c:pt idx="0">
                  <c:v>Nedirbę</c:v>
                </c:pt>
                <c:pt idx="1">
                  <c:v>Turintys aukštąjį išsilav.</c:v>
                </c:pt>
                <c:pt idx="2">
                  <c:v>Nekvalifikuoti</c:v>
                </c:pt>
                <c:pt idx="3">
                  <c:v>Turintys profesinį išsilav.</c:v>
                </c:pt>
                <c:pt idx="4">
                  <c:v>Virš 50 m. amžiaus</c:v>
                </c:pt>
                <c:pt idx="5">
                  <c:v>Jaunimas iki 29 m. amžiaus</c:v>
                </c:pt>
                <c:pt idx="6">
                  <c:v>Kaimo vietovių gyventojai</c:v>
                </c:pt>
                <c:pt idx="7">
                  <c:v>Ilgalaikiai</c:v>
                </c:pt>
                <c:pt idx="8">
                  <c:v>Neįgalūs</c:v>
                </c:pt>
                <c:pt idx="9">
                  <c:v>Moterys</c:v>
                </c:pt>
                <c:pt idx="10">
                  <c:v>Vyrai</c:v>
                </c:pt>
              </c:strCache>
            </c:strRef>
          </c:cat>
          <c:val>
            <c:numRef>
              <c:f>Lapas1!$B$2:$B$12</c:f>
              <c:numCache>
                <c:formatCode>General</c:formatCode>
                <c:ptCount val="11"/>
                <c:pt idx="0">
                  <c:v>12.1</c:v>
                </c:pt>
                <c:pt idx="1">
                  <c:v>26.2</c:v>
                </c:pt>
                <c:pt idx="2">
                  <c:v>26.6</c:v>
                </c:pt>
                <c:pt idx="3">
                  <c:v>47.2</c:v>
                </c:pt>
                <c:pt idx="4">
                  <c:v>48.6</c:v>
                </c:pt>
                <c:pt idx="5">
                  <c:v>14.7</c:v>
                </c:pt>
                <c:pt idx="6">
                  <c:v>44.1</c:v>
                </c:pt>
                <c:pt idx="7">
                  <c:v>20.2</c:v>
                </c:pt>
                <c:pt idx="8">
                  <c:v>7.4</c:v>
                </c:pt>
                <c:pt idx="9">
                  <c:v>48.3</c:v>
                </c:pt>
                <c:pt idx="10">
                  <c:v>51.7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A8-451C-9D0F-286D688F8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0"/>
        <c:axId val="95061743"/>
        <c:axId val="124235935"/>
      </c:barChart>
      <c:catAx>
        <c:axId val="126993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26994720"/>
        <c:crosses val="autoZero"/>
        <c:auto val="1"/>
        <c:lblAlgn val="ctr"/>
        <c:lblOffset val="100"/>
        <c:noMultiLvlLbl val="0"/>
      </c:catAx>
      <c:valAx>
        <c:axId val="126994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26993888"/>
        <c:crosses val="autoZero"/>
        <c:crossBetween val="between"/>
      </c:valAx>
      <c:valAx>
        <c:axId val="124235935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95061743"/>
        <c:crosses val="max"/>
        <c:crossBetween val="between"/>
      </c:valAx>
      <c:catAx>
        <c:axId val="95061743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42359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iš viso</c:v>
                </c:pt>
              </c:strCache>
            </c:strRef>
          </c:tx>
          <c:explosion val="27"/>
          <c:dPt>
            <c:idx val="0"/>
            <c:bubble3D val="0"/>
            <c:explosion val="3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4A5-4418-A765-1B2FD6824FC2}"/>
              </c:ext>
            </c:extLst>
          </c:dPt>
          <c:dPt>
            <c:idx val="1"/>
            <c:bubble3D val="0"/>
            <c:explosion val="4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4A5-4418-A765-1B2FD6824FC2}"/>
              </c:ext>
            </c:extLst>
          </c:dPt>
          <c:dPt>
            <c:idx val="2"/>
            <c:bubble3D val="0"/>
            <c:explosion val="4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4A5-4418-A765-1B2FD6824FC2}"/>
              </c:ext>
            </c:extLst>
          </c:dPt>
          <c:dPt>
            <c:idx val="3"/>
            <c:bubble3D val="0"/>
            <c:explosion val="35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4A5-4418-A765-1B2FD6824FC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E4A5-4418-A765-1B2FD6824FC2}"/>
              </c:ext>
            </c:extLst>
          </c:dPt>
          <c:dLbls>
            <c:dLbl>
              <c:idx val="0"/>
              <c:layout>
                <c:manualLayout>
                  <c:x val="-3.5845910754347128E-2"/>
                  <c:y val="-0.163857875428129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A5-4418-A765-1B2FD6824FC2}"/>
                </c:ext>
              </c:extLst>
            </c:dLbl>
            <c:dLbl>
              <c:idx val="1"/>
              <c:layout>
                <c:manualLayout>
                  <c:x val="-7.2277426231096606E-2"/>
                  <c:y val="-2.2257018888764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A5-4418-A765-1B2FD6824FC2}"/>
                </c:ext>
              </c:extLst>
            </c:dLbl>
            <c:dLbl>
              <c:idx val="2"/>
              <c:layout>
                <c:manualLayout>
                  <c:x val="-2.444677980755614E-3"/>
                  <c:y val="-5.468205918983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A5-4418-A765-1B2FD6824FC2}"/>
                </c:ext>
              </c:extLst>
            </c:dLbl>
            <c:dLbl>
              <c:idx val="3"/>
              <c:layout>
                <c:manualLayout>
                  <c:x val="1.115458861585016E-3"/>
                  <c:y val="1.2685679886948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A5-4418-A765-1B2FD6824FC2}"/>
                </c:ext>
              </c:extLst>
            </c:dLbl>
            <c:dLbl>
              <c:idx val="4"/>
              <c:layout>
                <c:manualLayout>
                  <c:x val="1.3223770021390932E-2"/>
                  <c:y val="1.6247238357852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A5-4418-A765-1B2FD6824F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Lapas1!$A$2:$A$5</c:f>
              <c:strCache>
                <c:ptCount val="4"/>
                <c:pt idx="0">
                  <c:v>vyrai</c:v>
                </c:pt>
                <c:pt idx="1">
                  <c:v> moterys</c:v>
                </c:pt>
                <c:pt idx="2">
                  <c:v>turi po kelias kliūtis užimtumui</c:v>
                </c:pt>
                <c:pt idx="3">
                  <c:v>turi nustatytą nedarbingumą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118</c:v>
                </c:pt>
                <c:pt idx="1">
                  <c:v>114</c:v>
                </c:pt>
                <c:pt idx="2">
                  <c:v>51</c:v>
                </c:pt>
                <c:pt idx="3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59-459E-A826-3D21C4FFB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977401635251061"/>
          <c:y val="0.21431784754175967"/>
          <c:w val="0.31797971215407433"/>
          <c:h val="0.305863875793553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b="1" dirty="0"/>
              <a:t>Ukmergės</a:t>
            </a:r>
            <a:r>
              <a:rPr lang="lt-LT" b="1" baseline="0" dirty="0"/>
              <a:t> rajono bedarbių skaičius seniūnijose 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317293821261251E-2"/>
          <c:y val="1.8880407735728834E-2"/>
          <c:w val="0.94074963079222007"/>
          <c:h val="0.557834705768746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Registruoti bedarbiai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Lapas1!$A$2:$A$12</c:f>
              <c:strCache>
                <c:ptCount val="11"/>
                <c:pt idx="0">
                  <c:v>Deltuvos sen.</c:v>
                </c:pt>
                <c:pt idx="1">
                  <c:v>Lyduokių sen.</c:v>
                </c:pt>
                <c:pt idx="2">
                  <c:v>Pabaisko sen.</c:v>
                </c:pt>
                <c:pt idx="3">
                  <c:v>Pivonijos sen.</c:v>
                </c:pt>
                <c:pt idx="4">
                  <c:v>Siesikų sen. </c:v>
                </c:pt>
                <c:pt idx="5">
                  <c:v>Šešuolių sen. </c:v>
                </c:pt>
                <c:pt idx="6">
                  <c:v>Taujėnų sen. </c:v>
                </c:pt>
                <c:pt idx="7">
                  <c:v>Veprių sen.</c:v>
                </c:pt>
                <c:pt idx="8">
                  <c:v>Vidiškių sen. </c:v>
                </c:pt>
                <c:pt idx="9">
                  <c:v>Želvos sen. </c:v>
                </c:pt>
                <c:pt idx="10">
                  <c:v>Žemaitkiemio sen. </c:v>
                </c:pt>
              </c:strCache>
            </c:strRef>
          </c:cat>
          <c:val>
            <c:numRef>
              <c:f>Lapas1!$B$2:$B$12</c:f>
              <c:numCache>
                <c:formatCode>General</c:formatCode>
                <c:ptCount val="11"/>
                <c:pt idx="0">
                  <c:v>118</c:v>
                </c:pt>
                <c:pt idx="1">
                  <c:v>50</c:v>
                </c:pt>
                <c:pt idx="2">
                  <c:v>55</c:v>
                </c:pt>
                <c:pt idx="3">
                  <c:v>70</c:v>
                </c:pt>
                <c:pt idx="4">
                  <c:v>84</c:v>
                </c:pt>
                <c:pt idx="5">
                  <c:v>39</c:v>
                </c:pt>
                <c:pt idx="6">
                  <c:v>76</c:v>
                </c:pt>
                <c:pt idx="7">
                  <c:v>73</c:v>
                </c:pt>
                <c:pt idx="8">
                  <c:v>73</c:v>
                </c:pt>
                <c:pt idx="9">
                  <c:v>45</c:v>
                </c:pt>
                <c:pt idx="10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0F-4568-B724-2BF75AD94E1D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Besirengiantys DR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4721143047568033E-3"/>
                  <c:y val="-6.857128491620549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A4-42A6-AA43-6F58ADF884C3}"/>
                </c:ext>
              </c:extLst>
            </c:dLbl>
            <c:dLbl>
              <c:idx val="1"/>
              <c:layout>
                <c:manualLayout>
                  <c:x val="1.04609600266595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A4-42A6-AA43-6F58ADF884C3}"/>
                </c:ext>
              </c:extLst>
            </c:dLbl>
            <c:dLbl>
              <c:idx val="2"/>
              <c:layout>
                <c:manualLayout>
                  <c:x val="7.4721143047568302E-3"/>
                  <c:y val="-3.7402951122294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A4-42A6-AA43-6F58ADF884C3}"/>
                </c:ext>
              </c:extLst>
            </c:dLbl>
            <c:dLbl>
              <c:idx val="3"/>
              <c:layout>
                <c:manualLayout>
                  <c:x val="8.966537165708195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A4-42A6-AA43-6F58ADF884C3}"/>
                </c:ext>
              </c:extLst>
            </c:dLbl>
            <c:dLbl>
              <c:idx val="4"/>
              <c:layout>
                <c:manualLayout>
                  <c:x val="1.0460960026659508E-2"/>
                  <c:y val="-1.1220885336688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A4-42A6-AA43-6F58ADF884C3}"/>
                </c:ext>
              </c:extLst>
            </c:dLbl>
            <c:dLbl>
              <c:idx val="5"/>
              <c:layout>
                <c:manualLayout>
                  <c:x val="8.966537165708195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A4-42A6-AA43-6F58ADF884C3}"/>
                </c:ext>
              </c:extLst>
            </c:dLbl>
            <c:dLbl>
              <c:idx val="6"/>
              <c:layout>
                <c:manualLayout>
                  <c:x val="1.0460960026659452E-2"/>
                  <c:y val="-1.1220885336688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A4-42A6-AA43-6F58ADF884C3}"/>
                </c:ext>
              </c:extLst>
            </c:dLbl>
            <c:dLbl>
              <c:idx val="7"/>
              <c:layout>
                <c:manualLayout>
                  <c:x val="8.966537165708195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6A4-42A6-AA43-6F58ADF884C3}"/>
                </c:ext>
              </c:extLst>
            </c:dLbl>
            <c:dLbl>
              <c:idx val="8"/>
              <c:layout>
                <c:manualLayout>
                  <c:x val="8.966537165708195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A4-42A6-AA43-6F58ADF884C3}"/>
                </c:ext>
              </c:extLst>
            </c:dLbl>
            <c:dLbl>
              <c:idx val="9"/>
              <c:layout>
                <c:manualLayout>
                  <c:x val="1.04609600266596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6A4-42A6-AA43-6F58ADF884C3}"/>
                </c:ext>
              </c:extLst>
            </c:dLbl>
            <c:dLbl>
              <c:idx val="10"/>
              <c:layout>
                <c:manualLayout>
                  <c:x val="1.19553828876109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6A4-42A6-AA43-6F58ADF884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Lapas1!$A$2:$A$12</c:f>
              <c:strCache>
                <c:ptCount val="11"/>
                <c:pt idx="0">
                  <c:v>Deltuvos sen.</c:v>
                </c:pt>
                <c:pt idx="1">
                  <c:v>Lyduokių sen.</c:v>
                </c:pt>
                <c:pt idx="2">
                  <c:v>Pabaisko sen.</c:v>
                </c:pt>
                <c:pt idx="3">
                  <c:v>Pivonijos sen.</c:v>
                </c:pt>
                <c:pt idx="4">
                  <c:v>Siesikų sen. </c:v>
                </c:pt>
                <c:pt idx="5">
                  <c:v>Šešuolių sen. </c:v>
                </c:pt>
                <c:pt idx="6">
                  <c:v>Taujėnų sen. </c:v>
                </c:pt>
                <c:pt idx="7">
                  <c:v>Veprių sen.</c:v>
                </c:pt>
                <c:pt idx="8">
                  <c:v>Vidiškių sen. </c:v>
                </c:pt>
                <c:pt idx="9">
                  <c:v>Želvos sen. </c:v>
                </c:pt>
                <c:pt idx="10">
                  <c:v>Žemaitkiemio sen. </c:v>
                </c:pt>
              </c:strCache>
            </c:strRef>
          </c:cat>
          <c:val>
            <c:numRef>
              <c:f>Lapas1!$C$2:$C$12</c:f>
              <c:numCache>
                <c:formatCode>General</c:formatCode>
                <c:ptCount val="11"/>
                <c:pt idx="0">
                  <c:v>23</c:v>
                </c:pt>
                <c:pt idx="1">
                  <c:v>12</c:v>
                </c:pt>
                <c:pt idx="2">
                  <c:v>8</c:v>
                </c:pt>
                <c:pt idx="3">
                  <c:v>19</c:v>
                </c:pt>
                <c:pt idx="4">
                  <c:v>20</c:v>
                </c:pt>
                <c:pt idx="5">
                  <c:v>8</c:v>
                </c:pt>
                <c:pt idx="6">
                  <c:v>19</c:v>
                </c:pt>
                <c:pt idx="7">
                  <c:v>8</c:v>
                </c:pt>
                <c:pt idx="8">
                  <c:v>8</c:v>
                </c:pt>
                <c:pt idx="9">
                  <c:v>9</c:v>
                </c:pt>
                <c:pt idx="1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A4-42A6-AA43-6F58ADF88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6693744"/>
        <c:axId val="1775711328"/>
        <c:axId val="0"/>
      </c:bar3DChart>
      <c:catAx>
        <c:axId val="173669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75711328"/>
        <c:crosses val="autoZero"/>
        <c:auto val="1"/>
        <c:lblAlgn val="ctr"/>
        <c:lblOffset val="100"/>
        <c:noMultiLvlLbl val="0"/>
      </c:catAx>
      <c:valAx>
        <c:axId val="177571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73669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0E8-48A8-B392-BCAD638E4A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0E8-48A8-B392-BCAD638E4A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0E8-48A8-B392-BCAD638E4A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0E8-48A8-B392-BCAD638E4A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0E8-48A8-B392-BCAD638E4A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60E8-48A8-B392-BCAD638E4A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60E8-48A8-B392-BCAD638E4A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60E8-48A8-B392-BCAD638E4A5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60E8-48A8-B392-BCAD638E4A5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'bedarbiai pabaigai'!$B$8:$B$16</c:f>
              <c:strCache>
                <c:ptCount val="9"/>
                <c:pt idx="0">
                  <c:v>Aukštasis universitetinis </c:v>
                </c:pt>
                <c:pt idx="1">
                  <c:v>Aukštesnysis </c:v>
                </c:pt>
                <c:pt idx="2">
                  <c:v>Neturi pradinio </c:v>
                </c:pt>
                <c:pt idx="3">
                  <c:v>Pagrindinis bendro lavinimo </c:v>
                </c:pt>
                <c:pt idx="4">
                  <c:v>Pagrindinis su profesine kval. </c:v>
                </c:pt>
                <c:pt idx="5">
                  <c:v>Pradinis bendro lavinimo</c:v>
                </c:pt>
                <c:pt idx="6">
                  <c:v>Pradinis su profesine kvalif. </c:v>
                </c:pt>
                <c:pt idx="7">
                  <c:v>Vidurinis bendro lavinimo </c:v>
                </c:pt>
                <c:pt idx="8">
                  <c:v>Vidurinis  su profesine kval.</c:v>
                </c:pt>
              </c:strCache>
            </c:strRef>
          </c:cat>
          <c:val>
            <c:numRef>
              <c:f>'bedarbiai pabaigai'!$C$8:$C$16</c:f>
              <c:numCache>
                <c:formatCode>General</c:formatCode>
                <c:ptCount val="9"/>
                <c:pt idx="0">
                  <c:v>11</c:v>
                </c:pt>
                <c:pt idx="1">
                  <c:v>26</c:v>
                </c:pt>
                <c:pt idx="2">
                  <c:v>11</c:v>
                </c:pt>
                <c:pt idx="3">
                  <c:v>30</c:v>
                </c:pt>
                <c:pt idx="4">
                  <c:v>23</c:v>
                </c:pt>
                <c:pt idx="5">
                  <c:v>28</c:v>
                </c:pt>
                <c:pt idx="6">
                  <c:v>3</c:v>
                </c:pt>
                <c:pt idx="7">
                  <c:v>27</c:v>
                </c:pt>
                <c:pt idx="8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0E8-48A8-B392-BCAD638E4A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>
          <a:glow rad="254000">
            <a:schemeClr val="accent1">
              <a:alpha val="94000"/>
            </a:schemeClr>
          </a:glow>
          <a:outerShdw blurRad="50800" dir="5400000" algn="ctr" rotWithShape="0">
            <a:srgbClr val="000000">
              <a:alpha val="0"/>
            </a:srgbClr>
          </a:outerShdw>
          <a:softEdge rad="0"/>
        </a:effectLst>
      </c:spPr>
    </c:plotArea>
    <c:legend>
      <c:legendPos val="b"/>
      <c:layout>
        <c:manualLayout>
          <c:xMode val="edge"/>
          <c:yMode val="edge"/>
          <c:x val="0.12012223109792436"/>
          <c:y val="0.79572086274468701"/>
          <c:w val="0.75975553780415128"/>
          <c:h val="0.182095072400985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145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544932579715239E-2"/>
          <c:y val="0.10601237114235709"/>
          <c:w val="0.44415632582758141"/>
          <c:h val="0.68995805889332118"/>
        </c:manualLayout>
      </c:layout>
      <c:pie3D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Stulpelis1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089-470F-A866-A6419FD8F557}"/>
              </c:ext>
            </c:extLst>
          </c:dPt>
          <c:dPt>
            <c:idx val="1"/>
            <c:bubble3D val="0"/>
            <c:spPr>
              <a:solidFill>
                <a:srgbClr val="0FB16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089-470F-A866-A6419FD8F5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089-470F-A866-A6419FD8F557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089-470F-A866-A6419FD8F557}"/>
              </c:ext>
            </c:extLst>
          </c:dPt>
          <c:dLbls>
            <c:dLbl>
              <c:idx val="0"/>
              <c:layout>
                <c:manualLayout>
                  <c:x val="-1.4659021766359357E-2"/>
                  <c:y val="-8.5609437203489069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89-470F-A866-A6419FD8F557}"/>
                </c:ext>
              </c:extLst>
            </c:dLbl>
            <c:dLbl>
              <c:idx val="1"/>
              <c:layout>
                <c:manualLayout>
                  <c:x val="0"/>
                  <c:y val="1.8717935629425711E-2"/>
                </c:manualLayout>
              </c:layout>
              <c:tx>
                <c:rich>
                  <a:bodyPr/>
                  <a:lstStyle/>
                  <a:p>
                    <a:fld id="{DBDD95D6-9587-4C30-8B21-19A48A28B257}" type="VALUE">
                      <a:rPr lang="en-US"/>
                      <a:pPr/>
                      <a:t>[REIKŠMĖ]</a:t>
                    </a:fld>
                    <a:r>
                      <a:rPr lang="en-US" baseline="0" dirty="0"/>
                      <a:t>;</a:t>
                    </a:r>
                  </a:p>
                  <a:p>
                    <a:r>
                      <a:rPr lang="en-US" baseline="0" dirty="0"/>
                      <a:t> </a:t>
                    </a:r>
                    <a:fld id="{72FA17C2-AFEA-4151-A8D8-BC064C7615B3}" type="PERCENTAGE">
                      <a:rPr lang="en-US" baseline="0"/>
                      <a:pPr/>
                      <a:t>[PROCENTAI]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89-470F-A866-A6419FD8F557}"/>
                </c:ext>
              </c:extLst>
            </c:dLbl>
            <c:dLbl>
              <c:idx val="2"/>
              <c:layout>
                <c:manualLayout>
                  <c:x val="0.12867064277625509"/>
                  <c:y val="1.444175965576302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89-470F-A866-A6419FD8F557}"/>
                </c:ext>
              </c:extLst>
            </c:dLbl>
            <c:dLbl>
              <c:idx val="3"/>
              <c:layout>
                <c:manualLayout>
                  <c:x val="1.0898339565567688E-2"/>
                  <c:y val="-3.999419802621703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89-470F-A866-A6419FD8F5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Lapas1!$A$2:$A$5</c:f>
              <c:strCache>
                <c:ptCount val="4"/>
                <c:pt idx="0">
                  <c:v>Žemės ūkis</c:v>
                </c:pt>
                <c:pt idx="1">
                  <c:v>Pramonė </c:v>
                </c:pt>
                <c:pt idx="2">
                  <c:v>Paslaugos </c:v>
                </c:pt>
                <c:pt idx="3">
                  <c:v>Statyba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126</c:v>
                </c:pt>
                <c:pt idx="1">
                  <c:v>100</c:v>
                </c:pt>
                <c:pt idx="2">
                  <c:v>389</c:v>
                </c:pt>
                <c:pt idx="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89-470F-A866-A6419FD8F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718168315267205"/>
          <c:y val="0.1756183675934494"/>
          <c:w val="0.38196188730524916"/>
          <c:h val="0.7727056554587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37-4583-B56D-E12FE2044D84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37-4583-B56D-E12FE2044D84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37-4583-B56D-E12FE2044D84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37-4583-B56D-E12FE2044D84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845-4172-9CDC-157D4FA3AEA5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845-4172-9CDC-157D4FA3AE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Lapas1!$A$2:$A$4</c:f>
              <c:strCache>
                <c:ptCount val="3"/>
                <c:pt idx="0">
                  <c:v>Parama mokymuisi - 431,3 tūkst. eur</c:v>
                </c:pt>
                <c:pt idx="1">
                  <c:v>Remiamas įdarbinimas - 377,3 tūkst. eur</c:v>
                </c:pt>
                <c:pt idx="2">
                  <c:v>Parama judumui - 43,5 tūkst. eur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190</c:v>
                </c:pt>
                <c:pt idx="1">
                  <c:v>218</c:v>
                </c:pt>
                <c:pt idx="2">
                  <c:v>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97-4772-A36B-CF17857E9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578867405919244"/>
          <c:y val="8.4935553236488395E-2"/>
          <c:w val="0.39042368105625636"/>
          <c:h val="0.81007219149317877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0.0545</cdr:x>
      <cdr:y>0</cdr:y>
    </cdr:from>
    <cdr:to>
      <cdr:x>0.16877</cdr:x>
      <cdr:y>0.05499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3847" y="0"/>
          <a:ext cx="783771" cy="330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t-LT" sz="1800" b="1" dirty="0">
            <a:solidFill>
              <a:srgbClr val="00B05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0.0545</cdr:x>
      <cdr:y>0</cdr:y>
    </cdr:from>
    <cdr:to>
      <cdr:x>0.16877</cdr:x>
      <cdr:y>0.05499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3847" y="0"/>
          <a:ext cx="783771" cy="330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t-LT" sz="1800" b="1" dirty="0">
            <a:solidFill>
              <a:srgbClr val="00B05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0.20144</cdr:x>
      <cdr:y>0.19424</cdr:y>
    </cdr:from>
    <cdr:to>
      <cdr:x>0.4163</cdr:x>
      <cdr:y>0.44759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013D1E6-5226-4741-BE60-E38EBD6E93A2}"/>
            </a:ext>
          </a:extLst>
        </cdr:cNvPr>
        <cdr:cNvSpPr txBox="1"/>
      </cdr:nvSpPr>
      <cdr:spPr>
        <a:xfrm xmlns:a="http://schemas.openxmlformats.org/drawingml/2006/main">
          <a:off x="769080" y="477402"/>
          <a:ext cx="820308" cy="622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lt-LT" sz="1600" dirty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lt-LT" sz="1600" dirty="0">
              <a:solidFill>
                <a:schemeClr val="bg1"/>
              </a:solidFill>
            </a:rPr>
            <a:t>82%</a:t>
          </a:r>
        </a:p>
      </cdr:txBody>
    </cdr:sp>
  </cdr:relSizeAnchor>
  <cdr:relSizeAnchor xmlns:cdr="http://schemas.openxmlformats.org/drawingml/2006/chartDrawing">
    <cdr:from>
      <cdr:x>0.21665</cdr:x>
      <cdr:y>0.67113</cdr:y>
    </cdr:from>
    <cdr:to>
      <cdr:x>0.32217</cdr:x>
      <cdr:y>0.80449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FC458679-50DE-4C47-B5A5-78C2BE11A718}"/>
            </a:ext>
          </a:extLst>
        </cdr:cNvPr>
        <cdr:cNvSpPr txBox="1"/>
      </cdr:nvSpPr>
      <cdr:spPr>
        <a:xfrm xmlns:a="http://schemas.openxmlformats.org/drawingml/2006/main">
          <a:off x="685546" y="1327923"/>
          <a:ext cx="333886" cy="2638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lt-LT" sz="1600" dirty="0"/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5T18:45:1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5T18:44:41.00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1,'21832'0,"-21805"0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05T18:44:53.60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348 1,'-347'0,"440"0,-103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5T18:45:11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1" y="4715143"/>
            <a:ext cx="5438136" cy="4466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6408" tIns="56408" rIns="56408" bIns="56408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3113" tIns="46557" rIns="93113" bIns="46557"/>
          <a:lstStyle/>
          <a:p>
            <a:fld id="{46305F04-FD52-B94D-ACF4-0B7E03D80BEE}" type="slidenum">
              <a:rPr lang="en-LT" smtClean="0"/>
              <a:t>1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629563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Antraštės vietos rezervavimo ženklas 3"/>
          <p:cNvSpPr>
            <a:spLocks noGrp="1"/>
          </p:cNvSpPr>
          <p:nvPr>
            <p:ph type="hdr" sz="quarter" idx="10"/>
          </p:nvPr>
        </p:nvSpPr>
        <p:spPr/>
        <p:txBody>
          <a:bodyPr lIns="93113" tIns="46557" rIns="93113" bIns="46557"/>
          <a:lstStyle/>
          <a:p>
            <a:pPr defTabSz="931134">
              <a:buClrTx/>
              <a:defRPr/>
            </a:pPr>
            <a:endParaRPr lang="en-US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1"/>
          </p:nvPr>
        </p:nvSpPr>
        <p:spPr/>
        <p:txBody>
          <a:bodyPr lIns="93113" tIns="46557" rIns="93113" bIns="46557"/>
          <a:lstStyle/>
          <a:p>
            <a:pPr algn="r" defTabSz="931134">
              <a:buClrTx/>
              <a:defRPr/>
            </a:pPr>
            <a:fld id="{9A62B5A5-EF46-3E47-BDDB-05BE62F6C835}" type="slidenum">
              <a:rPr lang="en-US" sz="12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algn="r" defTabSz="931134">
                <a:buClrTx/>
                <a:defRPr/>
              </a:pPr>
              <a:t>4</a:t>
            </a:fld>
            <a:endParaRPr lang="en-US" sz="12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999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3113" tIns="46557" rIns="93113" bIns="46557"/>
          <a:lstStyle/>
          <a:p>
            <a:fld id="{46305F04-FD52-B94D-ACF4-0B7E03D80BEE}" type="slidenum">
              <a:rPr lang="en-LT" smtClean="0"/>
              <a:t>12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859470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14413-DD87-EF41-B434-08D5E525A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C42295-1E57-4442-8252-65E88D2E3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L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82DAA-1A40-EF4A-8596-EF988442F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F3E4-A73C-834C-A70E-86F17F728B9F}" type="datetimeFigureOut">
              <a:rPr lang="en-LT" smtClean="0"/>
              <a:t>10/06/2022</a:t>
            </a:fld>
            <a:endParaRPr lang="en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A1262-BB39-5447-98DD-90F22337E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F199F-1BC4-BD49-94CF-C2DABA78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B3FA-8539-5047-BD1B-53F3073AAC3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8522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Nuotraukų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72729" y="765699"/>
            <a:ext cx="3748098" cy="161795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/>
          </p:nvPr>
        </p:nvSpPr>
        <p:spPr>
          <a:xfrm>
            <a:off x="5087403" y="765699"/>
            <a:ext cx="3748098" cy="161795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68099" y="2621275"/>
            <a:ext cx="3752729" cy="440606"/>
          </a:xfrm>
        </p:spPr>
        <p:txBody>
          <a:bodyPr anchor="t">
            <a:normAutofit/>
          </a:bodyPr>
          <a:lstStyle>
            <a:lvl1pPr marL="0" indent="0">
              <a:buFont typeface="+mj-lt"/>
              <a:buNone/>
              <a:defRPr sz="1200" b="0">
                <a:solidFill>
                  <a:srgbClr val="4CA87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1.  </a:t>
            </a:r>
            <a:r>
              <a:rPr lang="en-US" err="1"/>
              <a:t>Pavadinimas</a:t>
            </a:r>
            <a:r>
              <a:rPr lang="en-US"/>
              <a:t> </a:t>
            </a:r>
            <a:r>
              <a:rPr lang="en-US" err="1"/>
              <a:t>arba</a:t>
            </a:r>
            <a:r>
              <a:rPr lang="en-US"/>
              <a:t> </a:t>
            </a:r>
            <a:r>
              <a:rPr lang="en-US" err="1"/>
              <a:t>teiginys</a:t>
            </a:r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868099" y="3069010"/>
            <a:ext cx="3752729" cy="1411994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vel.Lorem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vel.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5082772" y="2621275"/>
            <a:ext cx="3752729" cy="440606"/>
          </a:xfrm>
        </p:spPr>
        <p:txBody>
          <a:bodyPr anchor="t">
            <a:normAutofit/>
          </a:bodyPr>
          <a:lstStyle>
            <a:lvl1pPr marL="0" indent="0">
              <a:buFont typeface="+mj-lt"/>
              <a:buNone/>
              <a:defRPr sz="1200" b="0">
                <a:solidFill>
                  <a:srgbClr val="4CA87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2.  </a:t>
            </a:r>
            <a:r>
              <a:rPr lang="en-US" err="1"/>
              <a:t>Pavadinimas</a:t>
            </a:r>
            <a:r>
              <a:rPr lang="en-US"/>
              <a:t> </a:t>
            </a:r>
            <a:r>
              <a:rPr lang="en-US" err="1"/>
              <a:t>arba</a:t>
            </a:r>
            <a:r>
              <a:rPr lang="en-US"/>
              <a:t> </a:t>
            </a:r>
            <a:r>
              <a:rPr lang="en-US" err="1"/>
              <a:t>teiginys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5082772" y="3069010"/>
            <a:ext cx="3752729" cy="1411994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vel.Lorem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vel.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</a:t>
            </a:r>
          </a:p>
        </p:txBody>
      </p:sp>
    </p:spTree>
    <p:extLst>
      <p:ext uri="{BB962C8B-B14F-4D97-AF65-F5344CB8AC3E}">
        <p14:creationId xmlns:p14="http://schemas.microsoft.com/office/powerpoint/2010/main" val="149466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8099" y="746569"/>
            <a:ext cx="7960744" cy="858071"/>
          </a:xfrm>
        </p:spPr>
        <p:txBody>
          <a:bodyPr/>
          <a:lstStyle/>
          <a:p>
            <a:r>
              <a:rPr lang="en-US"/>
              <a:t>Vertical text column layout page</a:t>
            </a:r>
            <a:br>
              <a:rPr lang="en-US"/>
            </a:br>
            <a:r>
              <a:rPr lang="en-US"/>
              <a:t>Lorem ipsum </a:t>
            </a:r>
            <a:r>
              <a:rPr lang="en-US" err="1"/>
              <a:t>dolar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5418084" y="4775634"/>
            <a:ext cx="3447310" cy="222287"/>
          </a:xfrm>
        </p:spPr>
        <p:txBody>
          <a:bodyPr anchor="t">
            <a:normAutofit/>
          </a:bodyPr>
          <a:lstStyle>
            <a:lvl1pPr marL="0" indent="0" algn="r">
              <a:buNone/>
              <a:defRPr sz="675"/>
            </a:lvl1pPr>
          </a:lstStyle>
          <a:p>
            <a:pPr lvl="0"/>
            <a:r>
              <a:rPr lang="en-US" err="1"/>
              <a:t>Šaltinis</a:t>
            </a:r>
            <a:r>
              <a:rPr lang="en-US"/>
              <a:t> „Lorem ipsum dollar” 2018 </a:t>
            </a:r>
          </a:p>
        </p:txBody>
      </p:sp>
    </p:spTree>
    <p:extLst>
      <p:ext uri="{BB962C8B-B14F-4D97-AF65-F5344CB8AC3E}">
        <p14:creationId xmlns:p14="http://schemas.microsoft.com/office/powerpoint/2010/main" val="3029980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infografik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5418084" y="4775634"/>
            <a:ext cx="3447310" cy="222287"/>
          </a:xfrm>
        </p:spPr>
        <p:txBody>
          <a:bodyPr anchor="t">
            <a:normAutofit/>
          </a:bodyPr>
          <a:lstStyle>
            <a:lvl1pPr marL="0" indent="0" algn="r">
              <a:buNone/>
              <a:defRPr sz="675"/>
            </a:lvl1pPr>
          </a:lstStyle>
          <a:p>
            <a:pPr lvl="0"/>
            <a:r>
              <a:rPr lang="en-US" err="1"/>
              <a:t>Šaltinis</a:t>
            </a:r>
            <a:r>
              <a:rPr lang="en-US"/>
              <a:t> „Lorem ipsum dollar” 2018 </a:t>
            </a:r>
          </a:p>
        </p:txBody>
      </p:sp>
    </p:spTree>
    <p:extLst>
      <p:ext uri="{BB962C8B-B14F-4D97-AF65-F5344CB8AC3E}">
        <p14:creationId xmlns:p14="http://schemas.microsoft.com/office/powerpoint/2010/main" val="1692156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ždaromoji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7" y="4355797"/>
            <a:ext cx="1239566" cy="488314"/>
          </a:xfrm>
          <a:prstGeom prst="rect">
            <a:avLst/>
          </a:prstGeom>
        </p:spPr>
      </p:pic>
      <p:sp>
        <p:nvSpPr>
          <p:cNvPr id="5" name="Title 6"/>
          <p:cNvSpPr>
            <a:spLocks noGrp="1"/>
          </p:cNvSpPr>
          <p:nvPr>
            <p:ph type="title" hasCustomPrompt="1"/>
          </p:nvPr>
        </p:nvSpPr>
        <p:spPr>
          <a:xfrm>
            <a:off x="278607" y="1870363"/>
            <a:ext cx="7597703" cy="755074"/>
          </a:xfrm>
        </p:spPr>
        <p:txBody>
          <a:bodyPr>
            <a:noAutofit/>
          </a:bodyPr>
          <a:lstStyle>
            <a:lvl1pPr algn="ctr">
              <a:defRPr sz="5400" b="0" i="0">
                <a:solidFill>
                  <a:schemeClr val="bg1"/>
                </a:solidFill>
                <a:latin typeface="Gordita Light" charset="0"/>
                <a:ea typeface="Gordita Light" charset="0"/>
                <a:cs typeface="Gordita Light" charset="0"/>
              </a:defRPr>
            </a:lvl1pPr>
          </a:lstStyle>
          <a:p>
            <a:r>
              <a:rPr lang="en-US" err="1"/>
              <a:t>Diskusija</a:t>
            </a:r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1784412" y="4468988"/>
            <a:ext cx="2955860" cy="205106"/>
          </a:xfrm>
        </p:spPr>
        <p:txBody>
          <a:bodyPr anchor="t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ppleSymbols" charset="0"/>
              <a:buNone/>
              <a:tabLst/>
              <a:defRPr sz="825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ppleSymbols" charset="0"/>
              <a:buNone/>
              <a:tabLst/>
              <a:defRPr/>
            </a:pPr>
            <a:r>
              <a:rPr lang="en-US" err="1"/>
              <a:t>Vardenis</a:t>
            </a:r>
            <a:r>
              <a:rPr lang="en-US"/>
              <a:t> </a:t>
            </a:r>
            <a:r>
              <a:rPr lang="en-US" err="1"/>
              <a:t>Pavardenis</a:t>
            </a:r>
            <a:endParaRPr lang="en-US"/>
          </a:p>
        </p:txBody>
      </p:sp>
      <p:sp>
        <p:nvSpPr>
          <p:cNvPr id="15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1784412" y="4674094"/>
            <a:ext cx="2955860" cy="392837"/>
          </a:xfrm>
        </p:spPr>
        <p:txBody>
          <a:bodyPr anchor="t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ppleSymbols" charset="0"/>
              <a:buNone/>
              <a:tabLst/>
              <a:defRPr sz="825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ppleSymbols" charset="0"/>
              <a:buNone/>
              <a:tabLst/>
              <a:defRPr/>
            </a:pPr>
            <a:r>
              <a:rPr lang="en-US" err="1"/>
              <a:t>Komunikacijos</a:t>
            </a:r>
            <a:r>
              <a:rPr lang="en-US"/>
              <a:t> </a:t>
            </a:r>
            <a:r>
              <a:rPr lang="en-US" err="1"/>
              <a:t>skyriaus</a:t>
            </a:r>
            <a:r>
              <a:rPr lang="en-US"/>
              <a:t> </a:t>
            </a:r>
            <a:r>
              <a:rPr lang="en-US" err="1"/>
              <a:t>vyr</a:t>
            </a:r>
            <a:r>
              <a:rPr lang="en-US"/>
              <a:t>. </a:t>
            </a:r>
            <a:r>
              <a:rPr lang="en-US" err="1"/>
              <a:t>specialistas</a:t>
            </a:r>
            <a:endParaRPr lang="en-US"/>
          </a:p>
        </p:txBody>
      </p:sp>
      <p:sp>
        <p:nvSpPr>
          <p:cNvPr id="16" name="Content Placeholder 3"/>
          <p:cNvSpPr>
            <a:spLocks noGrp="1"/>
          </p:cNvSpPr>
          <p:nvPr>
            <p:ph sz="half" idx="22" hasCustomPrompt="1"/>
          </p:nvPr>
        </p:nvSpPr>
        <p:spPr>
          <a:xfrm>
            <a:off x="4740272" y="4468987"/>
            <a:ext cx="2955860" cy="205106"/>
          </a:xfrm>
        </p:spPr>
        <p:txBody>
          <a:bodyPr anchor="t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ppleSymbols" charset="0"/>
              <a:buNone/>
              <a:tabLst/>
              <a:defRPr sz="82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T. (8 5) 250 0883 / E. </a:t>
            </a:r>
            <a:r>
              <a:rPr lang="en-US" err="1"/>
              <a:t>vardenis.pavardenis@uzt.lt</a:t>
            </a:r>
            <a:endParaRPr lang="en-US"/>
          </a:p>
        </p:txBody>
      </p:sp>
      <p:sp>
        <p:nvSpPr>
          <p:cNvPr id="17" name="Content Placeholder 3"/>
          <p:cNvSpPr>
            <a:spLocks noGrp="1"/>
          </p:cNvSpPr>
          <p:nvPr>
            <p:ph sz="half" idx="23" hasCustomPrompt="1"/>
          </p:nvPr>
        </p:nvSpPr>
        <p:spPr>
          <a:xfrm>
            <a:off x="4740272" y="4674094"/>
            <a:ext cx="2955860" cy="392837"/>
          </a:xfrm>
        </p:spPr>
        <p:txBody>
          <a:bodyPr anchor="t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ppleSymbols" charset="0"/>
              <a:buNone/>
              <a:tabLst/>
              <a:defRPr sz="825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ppleSymbols" charset="0"/>
              <a:buNone/>
              <a:tabLst/>
              <a:defRPr/>
            </a:pPr>
            <a:r>
              <a:rPr lang="en-US" err="1"/>
              <a:t>www.uzt.lt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79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/>
              <a:t>Spustelėję redag. ruoš. paantrš.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1C4B985-742E-4DF3-AAF2-D4E562B0D6BD}" type="datetimeFigureOut">
              <a:rPr lang="lt-LT" smtClean="0"/>
              <a:t>2022.10.06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18406D8-CD98-4597-AC0F-C0A9BF89383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53227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50AD435-D4D5-4408-8A06-8E1639B72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AE78DF62-CC22-463C-8872-2BE657963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5416A9E-03F0-4BE8-814E-0467B2AB1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EBAA-3B37-41A9-9958-3DD16711E9CD}" type="datetimeFigureOut">
              <a:rPr lang="lt-LT" smtClean="0"/>
              <a:t>2022.10.06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EC675B1B-F127-4AE7-804E-CC0AA2856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45AC0AE-C835-4839-A12C-0091E99B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DA59-7373-4AA0-ADCC-4777D2B1104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8586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36C99CD-E234-4724-824C-327FE580C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F982E86-156C-44F6-A32F-2571E7F00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73875A5-2DCB-4ADA-BF40-7F971FA7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EBAA-3B37-41A9-9958-3DD16711E9CD}" type="datetimeFigureOut">
              <a:rPr lang="lt-LT" smtClean="0"/>
              <a:t>2022.10.06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C83A209-033D-42FE-BAC3-11489B031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360607E9-9BB0-4D3C-97B0-90954DB9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DA59-7373-4AA0-ADCC-4777D2B1104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35227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F3AD9F7-5CAC-46D5-8490-926F61D8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1D544529-DE65-49F1-AF92-BDA5AB989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CB6B0DF-F364-4EC8-AD32-02510AD7B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EBAA-3B37-41A9-9958-3DD16711E9CD}" type="datetimeFigureOut">
              <a:rPr lang="lt-LT" smtClean="0"/>
              <a:t>2022.10.06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2EF9BD57-EC51-4D62-8C29-7DFFCE4F7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4A8C3A90-9B04-4E64-94F8-7B47019C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DA59-7373-4AA0-ADCC-4777D2B1104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34043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F34FA9D-550D-48C1-B760-5499BB128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498966D7-D893-4EE0-A73A-F60F521FC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1C979A6A-E1B4-47A7-8545-32B97FEB8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3E0BDB06-DAEC-4692-ACEB-99E48C4D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EBAA-3B37-41A9-9958-3DD16711E9CD}" type="datetimeFigureOut">
              <a:rPr lang="lt-LT" smtClean="0"/>
              <a:t>2022.10.06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EC29F054-D7B0-40B0-95CB-34619ECF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1EAA9BC5-7CA8-46D7-9FE6-1DAC1DBF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DA59-7373-4AA0-ADCC-4777D2B1104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38114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D22642D-C196-4076-9F35-495A4886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1CD8079C-7088-4C65-8C29-7D73669FE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8A29AB08-8D54-445D-81B9-7D14E4944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368DF47B-A517-44F1-9F96-FCC49F432A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D81990F1-9BEF-4B6B-8FEC-15B0F1A22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2EABA249-3082-4E66-900A-1E814AFA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EBAA-3B37-41A9-9958-3DD16711E9CD}" type="datetimeFigureOut">
              <a:rPr lang="lt-LT" smtClean="0"/>
              <a:t>2022.10.06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8583FF38-8353-42AC-92D2-F9BD8D875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17A5BD02-919F-412D-9B76-64C8F8E68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DA59-7373-4AA0-ADCC-4777D2B1104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2855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idaromoji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94482" y="663354"/>
            <a:ext cx="7595159" cy="2640955"/>
          </a:xfrm>
        </p:spPr>
        <p:txBody>
          <a:bodyPr>
            <a:noAutofit/>
          </a:bodyPr>
          <a:lstStyle>
            <a:lvl1pPr>
              <a:defRPr sz="5400" b="0" i="0">
                <a:solidFill>
                  <a:schemeClr val="bg1"/>
                </a:solidFill>
                <a:latin typeface="Gordita Light" charset="0"/>
                <a:ea typeface="Gordita Light" charset="0"/>
                <a:cs typeface="Gordita Light" charset="0"/>
              </a:defRPr>
            </a:lvl1pPr>
          </a:lstStyle>
          <a:p>
            <a:r>
              <a:rPr lang="en-US" err="1"/>
              <a:t>Mūsų</a:t>
            </a:r>
            <a:r>
              <a:rPr lang="en-US"/>
              <a:t> </a:t>
            </a:r>
            <a:r>
              <a:rPr lang="en-US" err="1"/>
              <a:t>prezentacijos</a:t>
            </a:r>
            <a:br>
              <a:rPr lang="en-US"/>
            </a:br>
            <a:r>
              <a:rPr lang="en-US" err="1"/>
              <a:t>pavadinimas,tema</a:t>
            </a:r>
            <a:r>
              <a:rPr lang="en-US"/>
              <a:t> </a:t>
            </a:r>
            <a:r>
              <a:rPr lang="en-US" err="1"/>
              <a:t>arba</a:t>
            </a:r>
            <a:r>
              <a:rPr lang="en-US"/>
              <a:t> </a:t>
            </a:r>
            <a:r>
              <a:rPr lang="en-US" err="1"/>
              <a:t>kryptis</a:t>
            </a:r>
            <a:r>
              <a:rPr lang="en-US"/>
              <a:t> lorem ipsum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7" y="4355797"/>
            <a:ext cx="1239566" cy="488314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44820" y="3494254"/>
            <a:ext cx="4378485" cy="202340"/>
          </a:xfrm>
        </p:spPr>
        <p:txBody>
          <a:bodyPr anchor="t">
            <a:normAutofit/>
          </a:bodyPr>
          <a:lstStyle>
            <a:lvl1pPr marL="0" indent="0" algn="l">
              <a:buNone/>
              <a:defRPr sz="825" b="0" i="0" baseline="0">
                <a:solidFill>
                  <a:schemeClr val="bg1"/>
                </a:solidFill>
                <a:latin typeface="Gordita" charset="0"/>
                <a:ea typeface="Gordita" charset="0"/>
                <a:cs typeface="Gordita" charset="0"/>
              </a:defRPr>
            </a:lvl1pPr>
          </a:lstStyle>
          <a:p>
            <a:pPr lvl="0"/>
            <a:r>
              <a:rPr lang="en-US" err="1"/>
              <a:t>Vardas</a:t>
            </a:r>
            <a:r>
              <a:rPr lang="en-US"/>
              <a:t> </a:t>
            </a:r>
            <a:r>
              <a:rPr lang="en-US" err="1"/>
              <a:t>Pavardė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7252855" y="4412673"/>
            <a:ext cx="1455176" cy="431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 b="0" i="0" baseline="0">
                <a:solidFill>
                  <a:schemeClr val="bg1"/>
                </a:solidFill>
                <a:latin typeface="Gordita" charset="0"/>
                <a:ea typeface="Gordita" charset="0"/>
                <a:cs typeface="Gordita" charset="0"/>
              </a:defRPr>
            </a:lvl1pPr>
          </a:lstStyle>
          <a:p>
            <a:pPr lvl="0"/>
            <a:r>
              <a:rPr lang="en-US"/>
              <a:t>2018 / 10 / 09</a:t>
            </a:r>
          </a:p>
        </p:txBody>
      </p:sp>
    </p:spTree>
    <p:extLst>
      <p:ext uri="{BB962C8B-B14F-4D97-AF65-F5344CB8AC3E}">
        <p14:creationId xmlns:p14="http://schemas.microsoft.com/office/powerpoint/2010/main" val="23218824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352A981-1D10-4A2B-A7FE-7F836EB82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0E85190C-17BA-4CAD-BEF7-62FB93763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EBAA-3B37-41A9-9958-3DD16711E9CD}" type="datetimeFigureOut">
              <a:rPr lang="lt-LT" smtClean="0"/>
              <a:t>2022.10.06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246095CA-073A-4BEB-9DA7-80FA68BA8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F5D134AD-655F-4AD1-987C-39F151BD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DA59-7373-4AA0-ADCC-4777D2B1104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3287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EB38A096-B64B-45E9-8219-647B4018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EBAA-3B37-41A9-9958-3DD16711E9CD}" type="datetimeFigureOut">
              <a:rPr lang="lt-LT" smtClean="0"/>
              <a:t>2022.10.06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73E88A00-A68F-4BFE-BD3D-4BE8AA1B0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F16ADE45-0364-4E94-B736-4FFEB519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DA59-7373-4AA0-ADCC-4777D2B1104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87576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C1C59AB-7461-4CE4-B98D-B849D2E26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321FE4F-9D01-4F89-B245-E2A5D4F99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310E3E06-40E8-4071-8067-89CD5AB89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0B448D2D-573F-4470-AFA4-D5BD0ADF5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EBAA-3B37-41A9-9958-3DD16711E9CD}" type="datetimeFigureOut">
              <a:rPr lang="lt-LT" smtClean="0"/>
              <a:t>2022.10.06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5809060C-0FD5-40E0-A545-9A19FCF86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D9C3A208-C81E-41B2-A53B-ADE0EDFB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DA59-7373-4AA0-ADCC-4777D2B1104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1287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05C6149-9DB4-4796-85FB-9A980A4A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89E60B49-C906-4341-A57B-F6D097F68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FB3E4F3F-AE22-41C1-BF3B-B95200284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896B03C6-7E59-4B45-A8D1-AAF8700A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EBAA-3B37-41A9-9958-3DD16711E9CD}" type="datetimeFigureOut">
              <a:rPr lang="lt-LT" smtClean="0"/>
              <a:t>2022.10.06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9C8C0C32-88E5-4906-953F-758F0460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0ACBBA8D-08F0-45DC-B7AC-95061B5B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DA59-7373-4AA0-ADCC-4777D2B1104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1925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6341AB6-2674-432C-9152-15B317CB2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903CF2BB-59FD-44BD-8535-A9414BDEB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B7EE748-13C0-4E08-A112-A131D087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EBAA-3B37-41A9-9958-3DD16711E9CD}" type="datetimeFigureOut">
              <a:rPr lang="lt-LT" smtClean="0"/>
              <a:t>2022.10.06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E4B2F17-8F3D-4024-9476-5CFF8C423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3F7E814F-F284-4CFA-8B1D-1B1E080A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DA59-7373-4AA0-ADCC-4777D2B1104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53250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C68FA04E-2656-4723-AD69-63951150A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DACEF922-1453-4512-B827-45B8FFD90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D1C39DD-8BC2-478D-A81E-C39DCD7BC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BEBAA-3B37-41A9-9958-3DD16711E9CD}" type="datetimeFigureOut">
              <a:rPr lang="lt-LT" smtClean="0"/>
              <a:t>2022.10.06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5C16B8C-61BB-4949-A64D-1A28C047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965D741-50D2-4DAC-A6A3-6940C2EA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DDA59-7373-4AA0-ADCC-4777D2B1104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8338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o skaidrė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8099" y="746568"/>
            <a:ext cx="7843878" cy="876782"/>
          </a:xfrm>
        </p:spPr>
        <p:txBody>
          <a:bodyPr/>
          <a:lstStyle/>
          <a:p>
            <a:r>
              <a:rPr lang="en-US" dirty="0"/>
              <a:t>Vertical text column layout page</a:t>
            </a:r>
            <a:br>
              <a:rPr lang="en-US" dirty="0"/>
            </a:br>
            <a:r>
              <a:rPr lang="en-US" dirty="0"/>
              <a:t>Lorem ipsum </a:t>
            </a:r>
            <a:r>
              <a:rPr lang="en-US" dirty="0" err="1"/>
              <a:t>dolar</a:t>
            </a:r>
            <a:r>
              <a:rPr lang="en-US" dirty="0"/>
              <a:t>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8099" y="1723789"/>
            <a:ext cx="7997295" cy="440606"/>
          </a:xfrm>
        </p:spPr>
        <p:txBody>
          <a:bodyPr anchor="t">
            <a:normAutofit/>
          </a:bodyPr>
          <a:lstStyle>
            <a:lvl1pPr marL="0" indent="0">
              <a:buFont typeface="+mj-lt"/>
              <a:buNone/>
              <a:defRPr sz="1200" b="0">
                <a:solidFill>
                  <a:srgbClr val="4CA87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1. 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arba</a:t>
            </a:r>
            <a:r>
              <a:rPr lang="en-US" dirty="0"/>
              <a:t> </a:t>
            </a:r>
            <a:r>
              <a:rPr lang="en-US" dirty="0" err="1"/>
              <a:t>teiginys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868099" y="2202745"/>
            <a:ext cx="7997295" cy="8045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vel.Lorem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vel.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868099" y="3066764"/>
            <a:ext cx="7997295" cy="440606"/>
          </a:xfrm>
        </p:spPr>
        <p:txBody>
          <a:bodyPr anchor="t">
            <a:normAutofit/>
          </a:bodyPr>
          <a:lstStyle>
            <a:lvl1pPr marL="0" indent="0">
              <a:buFont typeface="+mj-lt"/>
              <a:buNone/>
              <a:defRPr sz="1200" b="0">
                <a:solidFill>
                  <a:srgbClr val="4CA87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2.  </a:t>
            </a:r>
            <a:r>
              <a:rPr lang="en-US" dirty="0" err="1"/>
              <a:t>Pavadinimas</a:t>
            </a:r>
            <a:r>
              <a:rPr lang="en-US" dirty="0"/>
              <a:t> </a:t>
            </a:r>
            <a:r>
              <a:rPr lang="en-US" dirty="0" err="1"/>
              <a:t>arba</a:t>
            </a:r>
            <a:r>
              <a:rPr lang="en-US" dirty="0"/>
              <a:t> </a:t>
            </a:r>
            <a:r>
              <a:rPr lang="en-US" dirty="0" err="1"/>
              <a:t>teiginys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868099" y="3507370"/>
            <a:ext cx="7997295" cy="8045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vel.Lorem</a:t>
            </a:r>
            <a:r>
              <a:rPr lang="en-US" dirty="0"/>
              <a:t>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vel.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Nam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et </a:t>
            </a:r>
            <a:r>
              <a:rPr lang="en-US" dirty="0" err="1"/>
              <a:t>odio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dapibus</a:t>
            </a:r>
            <a:r>
              <a:rPr lang="en-US" dirty="0"/>
              <a:t> quam.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5418084" y="4775634"/>
            <a:ext cx="3447310" cy="222287"/>
          </a:xfrm>
        </p:spPr>
        <p:txBody>
          <a:bodyPr anchor="t">
            <a:normAutofit/>
          </a:bodyPr>
          <a:lstStyle>
            <a:lvl1pPr marL="0" indent="0" algn="r">
              <a:buNone/>
              <a:defRPr sz="675"/>
            </a:lvl1pPr>
          </a:lstStyle>
          <a:p>
            <a:pPr lvl="0"/>
            <a:r>
              <a:rPr lang="en-US" dirty="0" err="1"/>
              <a:t>Šaltinis</a:t>
            </a:r>
            <a:r>
              <a:rPr lang="en-US" dirty="0"/>
              <a:t> „Lorem ipsum dollar” 2018 </a:t>
            </a:r>
          </a:p>
        </p:txBody>
      </p:sp>
    </p:spTree>
    <p:extLst>
      <p:ext uri="{BB962C8B-B14F-4D97-AF65-F5344CB8AC3E}">
        <p14:creationId xmlns:p14="http://schemas.microsoft.com/office/powerpoint/2010/main" val="302416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skaidrė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8099" y="746568"/>
            <a:ext cx="7843878" cy="876782"/>
          </a:xfrm>
        </p:spPr>
        <p:txBody>
          <a:bodyPr/>
          <a:lstStyle/>
          <a:p>
            <a:r>
              <a:rPr lang="en-US"/>
              <a:t>Vertical text column layout page</a:t>
            </a:r>
            <a:br>
              <a:rPr lang="en-US"/>
            </a:br>
            <a:r>
              <a:rPr lang="en-US"/>
              <a:t>Lorem ipsum </a:t>
            </a:r>
            <a:r>
              <a:rPr lang="en-US" err="1"/>
              <a:t>dolar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8099" y="1723789"/>
            <a:ext cx="7997295" cy="440606"/>
          </a:xfrm>
        </p:spPr>
        <p:txBody>
          <a:bodyPr anchor="t">
            <a:normAutofit/>
          </a:bodyPr>
          <a:lstStyle>
            <a:lvl1pPr marL="0" indent="0">
              <a:buFont typeface="+mj-lt"/>
              <a:buNone/>
              <a:defRPr sz="1200" b="0">
                <a:solidFill>
                  <a:srgbClr val="4CA87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1.  </a:t>
            </a:r>
            <a:r>
              <a:rPr lang="en-US" err="1"/>
              <a:t>Pavadinimas</a:t>
            </a:r>
            <a:r>
              <a:rPr lang="en-US"/>
              <a:t> </a:t>
            </a:r>
            <a:r>
              <a:rPr lang="en-US" err="1"/>
              <a:t>arba</a:t>
            </a:r>
            <a:r>
              <a:rPr lang="en-US"/>
              <a:t> </a:t>
            </a:r>
            <a:r>
              <a:rPr lang="en-US" err="1"/>
              <a:t>teiginys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868099" y="2202745"/>
            <a:ext cx="7997295" cy="8045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vel.Lorem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vel.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868099" y="3066764"/>
            <a:ext cx="7997295" cy="440606"/>
          </a:xfrm>
        </p:spPr>
        <p:txBody>
          <a:bodyPr anchor="t">
            <a:normAutofit/>
          </a:bodyPr>
          <a:lstStyle>
            <a:lvl1pPr marL="0" indent="0">
              <a:buFont typeface="+mj-lt"/>
              <a:buNone/>
              <a:defRPr sz="1200" b="0">
                <a:solidFill>
                  <a:srgbClr val="4CA87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2.  </a:t>
            </a:r>
            <a:r>
              <a:rPr lang="en-US" err="1"/>
              <a:t>Pavadinimas</a:t>
            </a:r>
            <a:r>
              <a:rPr lang="en-US"/>
              <a:t> </a:t>
            </a:r>
            <a:r>
              <a:rPr lang="en-US" err="1"/>
              <a:t>arba</a:t>
            </a:r>
            <a:r>
              <a:rPr lang="en-US"/>
              <a:t> </a:t>
            </a:r>
            <a:r>
              <a:rPr lang="en-US" err="1"/>
              <a:t>teiginys</a:t>
            </a:r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868099" y="3507370"/>
            <a:ext cx="7997295" cy="804512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vel.Lorem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vel.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5418084" y="4775634"/>
            <a:ext cx="3447310" cy="222287"/>
          </a:xfrm>
        </p:spPr>
        <p:txBody>
          <a:bodyPr anchor="t">
            <a:normAutofit/>
          </a:bodyPr>
          <a:lstStyle>
            <a:lvl1pPr marL="0" indent="0" algn="r">
              <a:buNone/>
              <a:defRPr sz="675"/>
            </a:lvl1pPr>
          </a:lstStyle>
          <a:p>
            <a:pPr lvl="0"/>
            <a:r>
              <a:rPr lang="en-US" err="1"/>
              <a:t>Šaltinis</a:t>
            </a:r>
            <a:r>
              <a:rPr lang="en-US"/>
              <a:t> „Lorem ipsum dollar” 2018 </a:t>
            </a:r>
          </a:p>
        </p:txBody>
      </p:sp>
    </p:spTree>
    <p:extLst>
      <p:ext uri="{BB962C8B-B14F-4D97-AF65-F5344CB8AC3E}">
        <p14:creationId xmlns:p14="http://schemas.microsoft.com/office/powerpoint/2010/main" val="209871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8099" y="746568"/>
            <a:ext cx="7912021" cy="1107650"/>
          </a:xfrm>
        </p:spPr>
        <p:txBody>
          <a:bodyPr/>
          <a:lstStyle/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8100" y="2059526"/>
            <a:ext cx="3712779" cy="440606"/>
          </a:xfrm>
        </p:spPr>
        <p:txBody>
          <a:bodyPr anchor="t">
            <a:normAutofit/>
          </a:bodyPr>
          <a:lstStyle>
            <a:lvl1pPr marL="0" indent="0">
              <a:buFont typeface="+mj-lt"/>
              <a:buNone/>
              <a:defRPr sz="1200" b="0">
                <a:solidFill>
                  <a:srgbClr val="4CA87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1.  </a:t>
            </a:r>
            <a:r>
              <a:rPr lang="en-US" err="1"/>
              <a:t>Pavadinimas</a:t>
            </a:r>
            <a:r>
              <a:rPr lang="en-US"/>
              <a:t> </a:t>
            </a:r>
            <a:r>
              <a:rPr lang="en-US" err="1"/>
              <a:t>arba</a:t>
            </a:r>
            <a:r>
              <a:rPr lang="en-US"/>
              <a:t> </a:t>
            </a:r>
            <a:r>
              <a:rPr lang="en-US" err="1"/>
              <a:t>teiginys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868099" y="2500132"/>
            <a:ext cx="3712779" cy="1892461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vel.Lorem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vel.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067340" y="2059526"/>
            <a:ext cx="3798053" cy="440606"/>
          </a:xfrm>
        </p:spPr>
        <p:txBody>
          <a:bodyPr anchor="t">
            <a:normAutofit/>
          </a:bodyPr>
          <a:lstStyle>
            <a:lvl1pPr marL="0" indent="0">
              <a:buFont typeface="+mj-lt"/>
              <a:buNone/>
              <a:defRPr sz="1200" b="0">
                <a:solidFill>
                  <a:srgbClr val="4CA87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1.  </a:t>
            </a:r>
            <a:r>
              <a:rPr lang="en-US" err="1"/>
              <a:t>Pavadinimas</a:t>
            </a:r>
            <a:r>
              <a:rPr lang="en-US"/>
              <a:t> </a:t>
            </a:r>
            <a:r>
              <a:rPr lang="en-US" err="1"/>
              <a:t>arba</a:t>
            </a:r>
            <a:r>
              <a:rPr lang="en-US"/>
              <a:t> </a:t>
            </a:r>
            <a:r>
              <a:rPr lang="en-US" err="1"/>
              <a:t>teiginys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067340" y="2500132"/>
            <a:ext cx="3798053" cy="1892461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vel.Lorem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vel.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5418084" y="4775634"/>
            <a:ext cx="3447310" cy="222287"/>
          </a:xfrm>
        </p:spPr>
        <p:txBody>
          <a:bodyPr anchor="t">
            <a:normAutofit/>
          </a:bodyPr>
          <a:lstStyle>
            <a:lvl1pPr marL="0" indent="0" algn="r">
              <a:buNone/>
              <a:defRPr sz="675"/>
            </a:lvl1pPr>
          </a:lstStyle>
          <a:p>
            <a:pPr lvl="0"/>
            <a:r>
              <a:rPr lang="en-US" err="1"/>
              <a:t>Šaltinis</a:t>
            </a:r>
            <a:r>
              <a:rPr lang="en-US"/>
              <a:t> „Lorem ipsum dollar” 2018 </a:t>
            </a:r>
          </a:p>
        </p:txBody>
      </p:sp>
    </p:spTree>
    <p:extLst>
      <p:ext uri="{BB962C8B-B14F-4D97-AF65-F5344CB8AC3E}">
        <p14:creationId xmlns:p14="http://schemas.microsoft.com/office/powerpoint/2010/main" val="227364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8099" y="746567"/>
            <a:ext cx="3461855" cy="3697686"/>
          </a:xfrm>
        </p:spPr>
        <p:txBody>
          <a:bodyPr>
            <a:normAutofit/>
          </a:bodyPr>
          <a:lstStyle>
            <a:lvl1pPr>
              <a:defRPr sz="2250"/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69325" y="746567"/>
            <a:ext cx="4151946" cy="517457"/>
          </a:xfrm>
        </p:spPr>
        <p:txBody>
          <a:bodyPr anchor="t">
            <a:normAutofit/>
          </a:bodyPr>
          <a:lstStyle>
            <a:lvl1pPr marL="0" indent="0">
              <a:buFont typeface="+mj-lt"/>
              <a:buNone/>
              <a:defRPr sz="1200" b="0">
                <a:solidFill>
                  <a:srgbClr val="4CA87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1.  </a:t>
            </a:r>
            <a:r>
              <a:rPr lang="en-US" err="1"/>
              <a:t>Pavadinimas</a:t>
            </a:r>
            <a:r>
              <a:rPr lang="en-US"/>
              <a:t> </a:t>
            </a:r>
            <a:r>
              <a:rPr lang="en-US" err="1"/>
              <a:t>arba</a:t>
            </a:r>
            <a:r>
              <a:rPr lang="en-US"/>
              <a:t> </a:t>
            </a:r>
            <a:r>
              <a:rPr lang="en-US" err="1"/>
              <a:t>teiginys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69325" y="1264024"/>
            <a:ext cx="4196069" cy="3180230"/>
          </a:xfrm>
        </p:spPr>
        <p:txBody>
          <a:bodyPr wrap="square" anchor="t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rgbClr val="434244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vel.Lorem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vel.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vel.Lorem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vel.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vel.Lorem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 </a:t>
            </a:r>
          </a:p>
          <a:p>
            <a:pPr lvl="0"/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5418084" y="4775634"/>
            <a:ext cx="3447310" cy="222287"/>
          </a:xfrm>
        </p:spPr>
        <p:txBody>
          <a:bodyPr anchor="t">
            <a:normAutofit/>
          </a:bodyPr>
          <a:lstStyle>
            <a:lvl1pPr marL="0" indent="0" algn="r">
              <a:buNone/>
              <a:defRPr sz="675"/>
            </a:lvl1pPr>
          </a:lstStyle>
          <a:p>
            <a:pPr lvl="0"/>
            <a:r>
              <a:rPr lang="en-US" err="1"/>
              <a:t>Šaltinis</a:t>
            </a:r>
            <a:r>
              <a:rPr lang="en-US"/>
              <a:t> „Lorem ipsum dollar” 2018 </a:t>
            </a:r>
          </a:p>
        </p:txBody>
      </p:sp>
    </p:spTree>
    <p:extLst>
      <p:ext uri="{BB962C8B-B14F-4D97-AF65-F5344CB8AC3E}">
        <p14:creationId xmlns:p14="http://schemas.microsoft.com/office/powerpoint/2010/main" val="254590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pinė skaidrė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6"/>
          <p:cNvSpPr>
            <a:spLocks noGrp="1"/>
          </p:cNvSpPr>
          <p:nvPr>
            <p:ph type="title" hasCustomPrompt="1"/>
          </p:nvPr>
        </p:nvSpPr>
        <p:spPr>
          <a:xfrm>
            <a:off x="1178946" y="1152405"/>
            <a:ext cx="6482618" cy="2997032"/>
          </a:xfrm>
        </p:spPr>
        <p:txBody>
          <a:bodyPr>
            <a:noAutofit/>
          </a:bodyPr>
          <a:lstStyle>
            <a:lvl1pPr>
              <a:defRPr sz="3300" b="0" i="0">
                <a:solidFill>
                  <a:srgbClr val="434244"/>
                </a:solidFill>
                <a:latin typeface="Gordita Light" charset="0"/>
                <a:ea typeface="Gordita Light" charset="0"/>
                <a:cs typeface="Gordita Light" charset="0"/>
              </a:defRPr>
            </a:lvl1pPr>
          </a:lstStyle>
          <a:p>
            <a:r>
              <a:rPr lang="en-US" err="1"/>
              <a:t>Mūsų</a:t>
            </a:r>
            <a:r>
              <a:rPr lang="en-US"/>
              <a:t> </a:t>
            </a:r>
            <a:r>
              <a:rPr lang="en-US" err="1"/>
              <a:t>prezentacijos</a:t>
            </a:r>
            <a:br>
              <a:rPr lang="en-US"/>
            </a:br>
            <a:r>
              <a:rPr lang="en-US" err="1"/>
              <a:t>pavadinimas,tema</a:t>
            </a:r>
            <a:r>
              <a:rPr lang="en-US"/>
              <a:t> </a:t>
            </a:r>
            <a:r>
              <a:rPr lang="en-US" err="1"/>
              <a:t>arba</a:t>
            </a:r>
            <a:r>
              <a:rPr lang="en-US"/>
              <a:t> </a:t>
            </a:r>
            <a:r>
              <a:rPr lang="en-US" err="1"/>
              <a:t>kryptis</a:t>
            </a:r>
            <a:r>
              <a:rPr lang="en-US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697919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 skaidrė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2728" y="762000"/>
            <a:ext cx="3446258" cy="1200150"/>
          </a:xfrm>
        </p:spPr>
        <p:txBody>
          <a:bodyPr anchor="t"/>
          <a:lstStyle>
            <a:lvl1pPr>
              <a:defRPr sz="2400"/>
            </a:lvl1pPr>
          </a:lstStyle>
          <a:p>
            <a:r>
              <a:rPr lang="en-US"/>
              <a:t>Vertical text column layout page Lorem ipsum </a:t>
            </a:r>
            <a:r>
              <a:rPr lang="en-US" err="1"/>
              <a:t>dolar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0048" y="0"/>
            <a:ext cx="4273952" cy="51435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2729" y="2030235"/>
            <a:ext cx="3289999" cy="2423630"/>
          </a:xfrm>
        </p:spPr>
        <p:txBody>
          <a:bodyPr>
            <a:normAutofit/>
          </a:bodyPr>
          <a:lstStyle>
            <a:lvl1pPr marL="128588" indent="-128588">
              <a:lnSpc>
                <a:spcPct val="100000"/>
              </a:lnSpc>
              <a:buClr>
                <a:srgbClr val="434244"/>
              </a:buClr>
              <a:buFont typeface="AppleSymbols" charset="0"/>
              <a:buChar char="⏤"/>
              <a:defRPr sz="825">
                <a:solidFill>
                  <a:srgbClr val="434244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endParaRPr lang="en-US"/>
          </a:p>
          <a:p>
            <a:pPr lvl="0"/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 err="1"/>
              <a:t>Sed</a:t>
            </a:r>
            <a:r>
              <a:rPr lang="en-US"/>
              <a:t>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</a:t>
            </a:r>
          </a:p>
          <a:p>
            <a:pPr lvl="0"/>
            <a:r>
              <a:rPr lang="en-US" err="1"/>
              <a:t>Dolore</a:t>
            </a:r>
            <a:r>
              <a:rPr lang="en-US"/>
              <a:t> magna </a:t>
            </a:r>
            <a:r>
              <a:rPr lang="en-US" err="1"/>
              <a:t>aliqua</a:t>
            </a:r>
            <a:r>
              <a:rPr lang="en-US"/>
              <a:t>.</a:t>
            </a:r>
          </a:p>
          <a:p>
            <a:pPr lvl="0"/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</a:t>
            </a:r>
          </a:p>
        </p:txBody>
      </p:sp>
    </p:spTree>
    <p:extLst>
      <p:ext uri="{BB962C8B-B14F-4D97-AF65-F5344CB8AC3E}">
        <p14:creationId xmlns:p14="http://schemas.microsoft.com/office/powerpoint/2010/main" val="49475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aidrė su ikono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72738" y="770029"/>
            <a:ext cx="2196587" cy="440606"/>
          </a:xfrm>
        </p:spPr>
        <p:txBody>
          <a:bodyPr anchor="t">
            <a:normAutofit/>
          </a:bodyPr>
          <a:lstStyle>
            <a:lvl1pPr marL="0" indent="0">
              <a:buFont typeface="+mj-lt"/>
              <a:buNone/>
              <a:defRPr sz="1200" b="0">
                <a:solidFill>
                  <a:srgbClr val="4CA87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err="1"/>
              <a:t>Pavadinimas</a:t>
            </a:r>
            <a:r>
              <a:rPr lang="en-US"/>
              <a:t> </a:t>
            </a:r>
            <a:r>
              <a:rPr lang="en-US" err="1"/>
              <a:t>arba</a:t>
            </a:r>
            <a:r>
              <a:rPr lang="en-US"/>
              <a:t> </a:t>
            </a:r>
            <a:r>
              <a:rPr lang="en-US" err="1"/>
              <a:t>teiginys</a:t>
            </a:r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2472738" y="1210635"/>
            <a:ext cx="2196587" cy="1228379"/>
          </a:xfrm>
        </p:spPr>
        <p:txBody>
          <a:bodyPr anchor="t">
            <a:normAutofit/>
          </a:bodyPr>
          <a:lstStyle>
            <a:lvl1pPr marL="0" indent="0">
              <a:buNone/>
              <a:defRPr sz="825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vel.Lorem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872728" y="769637"/>
            <a:ext cx="1446107" cy="1446107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620829" y="770029"/>
            <a:ext cx="2196587" cy="440606"/>
          </a:xfrm>
        </p:spPr>
        <p:txBody>
          <a:bodyPr anchor="t">
            <a:normAutofit/>
          </a:bodyPr>
          <a:lstStyle>
            <a:lvl1pPr marL="0" indent="0">
              <a:buFont typeface="+mj-lt"/>
              <a:buNone/>
              <a:defRPr sz="1200" b="0">
                <a:solidFill>
                  <a:srgbClr val="4CA87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err="1"/>
              <a:t>Pavadinimas</a:t>
            </a:r>
            <a:r>
              <a:rPr lang="en-US"/>
              <a:t> </a:t>
            </a:r>
            <a:r>
              <a:rPr lang="en-US" err="1"/>
              <a:t>arba</a:t>
            </a:r>
            <a:r>
              <a:rPr lang="en-US"/>
              <a:t> </a:t>
            </a:r>
            <a:r>
              <a:rPr lang="en-US" err="1"/>
              <a:t>teiginys</a:t>
            </a:r>
            <a:endParaRPr lang="en-US"/>
          </a:p>
        </p:txBody>
      </p:sp>
      <p:sp>
        <p:nvSpPr>
          <p:cNvPr id="21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6620829" y="1210635"/>
            <a:ext cx="2196587" cy="1228379"/>
          </a:xfrm>
        </p:spPr>
        <p:txBody>
          <a:bodyPr anchor="t">
            <a:normAutofit/>
          </a:bodyPr>
          <a:lstStyle>
            <a:lvl1pPr marL="0" indent="0">
              <a:buNone/>
              <a:defRPr sz="825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vel.Lorem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020819" y="769637"/>
            <a:ext cx="1446107" cy="1446107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2472738" y="2656743"/>
            <a:ext cx="2196587" cy="440606"/>
          </a:xfrm>
        </p:spPr>
        <p:txBody>
          <a:bodyPr anchor="t">
            <a:normAutofit/>
          </a:bodyPr>
          <a:lstStyle>
            <a:lvl1pPr marL="0" indent="0">
              <a:buFont typeface="+mj-lt"/>
              <a:buNone/>
              <a:defRPr sz="1200" b="0">
                <a:solidFill>
                  <a:srgbClr val="4CA87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err="1"/>
              <a:t>Pavadinimas</a:t>
            </a:r>
            <a:r>
              <a:rPr lang="en-US"/>
              <a:t> </a:t>
            </a:r>
            <a:r>
              <a:rPr lang="en-US" err="1"/>
              <a:t>arba</a:t>
            </a:r>
            <a:r>
              <a:rPr lang="en-US"/>
              <a:t> </a:t>
            </a:r>
            <a:r>
              <a:rPr lang="en-US" err="1"/>
              <a:t>teiginys</a:t>
            </a:r>
            <a:endParaRPr lang="en-US"/>
          </a:p>
        </p:txBody>
      </p:sp>
      <p:sp>
        <p:nvSpPr>
          <p:cNvPr id="24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2472738" y="3097349"/>
            <a:ext cx="2196587" cy="141565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825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vel.Lorem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72728" y="2656351"/>
            <a:ext cx="1446107" cy="1446107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6620829" y="2656743"/>
            <a:ext cx="2196587" cy="440606"/>
          </a:xfrm>
        </p:spPr>
        <p:txBody>
          <a:bodyPr anchor="t">
            <a:normAutofit/>
          </a:bodyPr>
          <a:lstStyle>
            <a:lvl1pPr marL="0" indent="0">
              <a:buFont typeface="+mj-lt"/>
              <a:buNone/>
              <a:defRPr sz="1200" b="0">
                <a:solidFill>
                  <a:srgbClr val="4CA877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err="1"/>
              <a:t>Pavadinimas</a:t>
            </a:r>
            <a:r>
              <a:rPr lang="en-US"/>
              <a:t> </a:t>
            </a:r>
            <a:r>
              <a:rPr lang="en-US" err="1"/>
              <a:t>arba</a:t>
            </a:r>
            <a:r>
              <a:rPr lang="en-US"/>
              <a:t> </a:t>
            </a:r>
            <a:r>
              <a:rPr lang="en-US" err="1"/>
              <a:t>teiginys</a:t>
            </a:r>
            <a:endParaRPr lang="en-US"/>
          </a:p>
        </p:txBody>
      </p:sp>
      <p:sp>
        <p:nvSpPr>
          <p:cNvPr id="27" name="Content Placeholder 3"/>
          <p:cNvSpPr>
            <a:spLocks noGrp="1"/>
          </p:cNvSpPr>
          <p:nvPr>
            <p:ph sz="half" idx="24" hasCustomPrompt="1"/>
          </p:nvPr>
        </p:nvSpPr>
        <p:spPr>
          <a:xfrm>
            <a:off x="6620829" y="3097349"/>
            <a:ext cx="2196587" cy="1415658"/>
          </a:xfrm>
        </p:spPr>
        <p:txBody>
          <a:bodyPr anchor="t">
            <a:normAutofit/>
          </a:bodyPr>
          <a:lstStyle>
            <a:lvl1pPr marL="0" indent="0">
              <a:buNone/>
              <a:defRPr sz="825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</a:t>
            </a:r>
            <a:r>
              <a:rPr lang="en-US" err="1"/>
              <a:t>arcu</a:t>
            </a:r>
            <a:r>
              <a:rPr lang="en-US"/>
              <a:t>. Nam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ornare</a:t>
            </a:r>
            <a:r>
              <a:rPr lang="en-US"/>
              <a:t> a </a:t>
            </a:r>
            <a:r>
              <a:rPr lang="en-US" err="1"/>
              <a:t>efficitur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, </a:t>
            </a:r>
            <a:r>
              <a:rPr lang="en-US" err="1"/>
              <a:t>fringilla</a:t>
            </a:r>
            <a:r>
              <a:rPr lang="en-US"/>
              <a:t> et </a:t>
            </a:r>
            <a:r>
              <a:rPr lang="en-US" err="1"/>
              <a:t>odio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et </a:t>
            </a:r>
            <a:r>
              <a:rPr lang="en-US" err="1"/>
              <a:t>dapibus</a:t>
            </a:r>
            <a:r>
              <a:rPr lang="en-US"/>
              <a:t> quam.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dapibus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,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interdum</a:t>
            </a:r>
            <a:r>
              <a:rPr lang="en-US"/>
              <a:t> </a:t>
            </a:r>
            <a:r>
              <a:rPr lang="en-US" err="1"/>
              <a:t>tellus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tortor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vel.Lorem</a:t>
            </a:r>
            <a:r>
              <a:rPr lang="en-US"/>
              <a:t>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020819" y="2656351"/>
            <a:ext cx="1446107" cy="144610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4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pinė skaidrė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6"/>
          <p:cNvSpPr>
            <a:spLocks noGrp="1"/>
          </p:cNvSpPr>
          <p:nvPr>
            <p:ph type="title" hasCustomPrompt="1"/>
          </p:nvPr>
        </p:nvSpPr>
        <p:spPr>
          <a:xfrm>
            <a:off x="1178946" y="1152405"/>
            <a:ext cx="6364855" cy="2389847"/>
          </a:xfrm>
        </p:spPr>
        <p:txBody>
          <a:bodyPr>
            <a:noAutofit/>
          </a:bodyPr>
          <a:lstStyle>
            <a:lvl1pPr>
              <a:defRPr sz="3300" b="0" i="0">
                <a:solidFill>
                  <a:srgbClr val="434244"/>
                </a:solidFill>
                <a:latin typeface="Gordita Light" charset="0"/>
                <a:ea typeface="Gordita Light" charset="0"/>
                <a:cs typeface="Gordita Light" charset="0"/>
              </a:defRPr>
            </a:lvl1pPr>
          </a:lstStyle>
          <a:p>
            <a:r>
              <a:rPr lang="en-US" err="1"/>
              <a:t>Mūsų</a:t>
            </a:r>
            <a:r>
              <a:rPr lang="en-US"/>
              <a:t> </a:t>
            </a:r>
            <a:r>
              <a:rPr lang="en-US" err="1"/>
              <a:t>prezentacijos</a:t>
            </a:r>
            <a:br>
              <a:rPr lang="en-US"/>
            </a:br>
            <a:r>
              <a:rPr lang="en-US" err="1"/>
              <a:t>pavadinimas,tema</a:t>
            </a:r>
            <a:r>
              <a:rPr lang="en-US"/>
              <a:t> </a:t>
            </a:r>
            <a:r>
              <a:rPr lang="en-US" err="1"/>
              <a:t>arba</a:t>
            </a:r>
            <a:r>
              <a:rPr lang="en-US"/>
              <a:t> </a:t>
            </a:r>
            <a:r>
              <a:rPr lang="en-US" err="1"/>
              <a:t>kryptis</a:t>
            </a:r>
            <a:r>
              <a:rPr lang="en-US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3983331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762117" y="1276993"/>
            <a:ext cx="1686000" cy="5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3800" i="0" u="none" strike="noStrike" cap="none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700"/>
              <a:buFont typeface="Oswald"/>
              <a:buNone/>
              <a:defRPr sz="900">
                <a:solidFill>
                  <a:srgbClr val="52525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92791" y="509322"/>
            <a:ext cx="2515500" cy="4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Regular"/>
              <a:buNone/>
              <a:defRPr sz="1300" i="0" u="none" strike="noStrike" cap="none">
                <a:solidFill>
                  <a:srgbClr val="52525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Regular"/>
              <a:buNone/>
              <a:defRPr sz="1300" i="0" u="none" strike="noStrike" cap="none">
                <a:solidFill>
                  <a:srgbClr val="52525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Regular"/>
              <a:buNone/>
              <a:defRPr sz="1300" i="0" u="none" strike="noStrike" cap="none">
                <a:solidFill>
                  <a:srgbClr val="52525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Regular"/>
              <a:buNone/>
              <a:defRPr sz="1300" i="0" u="none" strike="noStrike" cap="none">
                <a:solidFill>
                  <a:srgbClr val="52525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Regular"/>
              <a:buNone/>
              <a:defRPr sz="1300" i="0" u="none" strike="noStrike" cap="none">
                <a:solidFill>
                  <a:srgbClr val="52525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Regular"/>
              <a:buNone/>
              <a:defRPr sz="1300" i="0" u="none" strike="noStrike" cap="none">
                <a:solidFill>
                  <a:srgbClr val="52525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Regular"/>
              <a:buNone/>
              <a:defRPr sz="1300" i="0" u="none" strike="noStrike" cap="none">
                <a:solidFill>
                  <a:srgbClr val="52525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Regular"/>
              <a:buNone/>
              <a:defRPr sz="1300" i="0" u="none" strike="noStrike" cap="none">
                <a:solidFill>
                  <a:srgbClr val="52525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525252"/>
              </a:buClr>
              <a:buSzPts val="1300"/>
              <a:buFont typeface="Roboto Slab Regular"/>
              <a:buNone/>
              <a:defRPr sz="1300" i="0" u="none" strike="noStrike" cap="none">
                <a:solidFill>
                  <a:srgbClr val="52525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7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8099" y="746569"/>
            <a:ext cx="7974061" cy="6950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8100" y="1744883"/>
            <a:ext cx="7974060" cy="2887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2" y="284403"/>
            <a:ext cx="269834" cy="478342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824235" y="270808"/>
            <a:ext cx="3086100" cy="324137"/>
          </a:xfrm>
          <a:prstGeom prst="rect">
            <a:avLst/>
          </a:prstGeom>
        </p:spPr>
        <p:txBody>
          <a:bodyPr vert="horz" lIns="68580" tIns="34290" rIns="68580" bIns="3429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rgbClr val="434244"/>
                </a:solidFill>
                <a:latin typeface="Gordita" charset="0"/>
                <a:ea typeface="Gordita" charset="0"/>
                <a:cs typeface="Gordit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675" err="1"/>
              <a:t>Užimtumo</a:t>
            </a:r>
            <a:r>
              <a:rPr lang="en-US" sz="675"/>
              <a:t> </a:t>
            </a:r>
            <a:r>
              <a:rPr lang="en-US" sz="675" err="1"/>
              <a:t>tarnyba</a:t>
            </a:r>
            <a:endParaRPr lang="en-US" sz="675"/>
          </a:p>
        </p:txBody>
      </p:sp>
    </p:spTree>
    <p:extLst>
      <p:ext uri="{BB962C8B-B14F-4D97-AF65-F5344CB8AC3E}">
        <p14:creationId xmlns:p14="http://schemas.microsoft.com/office/powerpoint/2010/main" val="189446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09AB56"/>
          </a:solidFill>
          <a:latin typeface="Gordita" charset="0"/>
          <a:ea typeface="Gordita" charset="0"/>
          <a:cs typeface="Gordita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ppleSymbols" charset="0"/>
        <a:buChar char="⏤"/>
        <a:defRPr sz="825" kern="1200">
          <a:solidFill>
            <a:srgbClr val="434244"/>
          </a:solidFill>
          <a:latin typeface="Gordita" charset="0"/>
          <a:ea typeface="Gordita" charset="0"/>
          <a:cs typeface="Gordita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ppleSymbols" charset="0"/>
        <a:buChar char="⏤"/>
        <a:defRPr sz="825" kern="1200">
          <a:solidFill>
            <a:srgbClr val="434244"/>
          </a:solidFill>
          <a:latin typeface="Gordita" charset="0"/>
          <a:ea typeface="Gordita" charset="0"/>
          <a:cs typeface="Gordita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ppleSymbols" charset="0"/>
        <a:buChar char="⏤"/>
        <a:defRPr sz="825" kern="1200">
          <a:solidFill>
            <a:srgbClr val="434244"/>
          </a:solidFill>
          <a:latin typeface="Gordita" charset="0"/>
          <a:ea typeface="Gordita" charset="0"/>
          <a:cs typeface="Gordita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ppleSymbols" charset="0"/>
        <a:buChar char="⏤"/>
        <a:defRPr sz="825" kern="1200">
          <a:solidFill>
            <a:srgbClr val="434244"/>
          </a:solidFill>
          <a:latin typeface="Gordita" charset="0"/>
          <a:ea typeface="Gordita" charset="0"/>
          <a:cs typeface="Gordita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ppleSymbols" charset="0"/>
        <a:buChar char="⏤"/>
        <a:defRPr sz="825" kern="1200">
          <a:solidFill>
            <a:srgbClr val="434244"/>
          </a:solidFill>
          <a:latin typeface="Gordita" charset="0"/>
          <a:ea typeface="Gordita" charset="0"/>
          <a:cs typeface="Gordit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8">
          <p15:clr>
            <a:srgbClr val="F26B43"/>
          </p15:clr>
        </p15:guide>
        <p15:guide id="2" pos="744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4B2411BF-20E3-4FF3-8A0E-CCA21611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DB00954C-6C55-4C6C-91EB-CC08AE4D7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DE523F8-5881-4ACF-8127-915E835A0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BEBAA-3B37-41A9-9958-3DD16711E9CD}" type="datetimeFigureOut">
              <a:rPr lang="lt-LT" smtClean="0"/>
              <a:t>2022.10.06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8CEEBA45-785A-4BE8-9283-F727C92F1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3D622B9-B674-49E9-9046-B829C4EFF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DDA59-7373-4AA0-ADCC-4777D2B1104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7443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4.xml"/><Relationship Id="rId5" Type="http://schemas.openxmlformats.org/officeDocument/2006/relationships/image" Target="../media/image11.png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9807BA-81AB-6042-BD0B-A8FFE4167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94"/>
          <a:stretch/>
        </p:blipFill>
        <p:spPr>
          <a:xfrm>
            <a:off x="-34205" y="-60829"/>
            <a:ext cx="9178205" cy="5204329"/>
          </a:xfrm>
          <a:prstGeom prst="rect">
            <a:avLst/>
          </a:prstGeom>
        </p:spPr>
      </p:pic>
      <p:sp>
        <p:nvSpPr>
          <p:cNvPr id="4" name="Google Shape;127;p24">
            <a:extLst>
              <a:ext uri="{FF2B5EF4-FFF2-40B4-BE49-F238E27FC236}">
                <a16:creationId xmlns:a16="http://schemas.microsoft.com/office/drawing/2014/main" id="{A0214CFD-A1AF-E140-BB1E-10EBB1868D4C}"/>
              </a:ext>
            </a:extLst>
          </p:cNvPr>
          <p:cNvSpPr/>
          <p:nvPr/>
        </p:nvSpPr>
        <p:spPr>
          <a:xfrm>
            <a:off x="-34206" y="449758"/>
            <a:ext cx="9178205" cy="5205018"/>
          </a:xfrm>
          <a:custGeom>
            <a:avLst/>
            <a:gdLst/>
            <a:ahLst/>
            <a:cxnLst/>
            <a:rect l="l" t="t" r="r" b="b"/>
            <a:pathLst>
              <a:path w="12470130" h="6184900" extrusionOk="0">
                <a:moveTo>
                  <a:pt x="0" y="6184900"/>
                </a:moveTo>
                <a:lnTo>
                  <a:pt x="12469774" y="6184900"/>
                </a:lnTo>
                <a:lnTo>
                  <a:pt x="12469774" y="0"/>
                </a:lnTo>
                <a:lnTo>
                  <a:pt x="0" y="0"/>
                </a:lnTo>
                <a:lnTo>
                  <a:pt x="0" y="618490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675" dirty="0"/>
          </a:p>
        </p:txBody>
      </p:sp>
      <p:sp>
        <p:nvSpPr>
          <p:cNvPr id="5" name="Google Shape;128;p24">
            <a:extLst>
              <a:ext uri="{FF2B5EF4-FFF2-40B4-BE49-F238E27FC236}">
                <a16:creationId xmlns:a16="http://schemas.microsoft.com/office/drawing/2014/main" id="{21DE10E9-77B9-1149-A3A9-A16D56B19235}"/>
              </a:ext>
            </a:extLst>
          </p:cNvPr>
          <p:cNvSpPr/>
          <p:nvPr/>
        </p:nvSpPr>
        <p:spPr>
          <a:xfrm>
            <a:off x="2046695" y="-60829"/>
            <a:ext cx="5050612" cy="4420107"/>
          </a:xfrm>
          <a:prstGeom prst="rect">
            <a:avLst/>
          </a:prstGeom>
          <a:noFill/>
          <a:ln w="31750" cap="flat" cmpd="sng">
            <a:solidFill>
              <a:srgbClr val="13A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150" tIns="36150" rIns="36150" bIns="36150" anchor="ctr" anchorCtr="0">
            <a:noAutofit/>
          </a:bodyPr>
          <a:lstStyle/>
          <a:p>
            <a:endParaRPr sz="1050"/>
          </a:p>
        </p:txBody>
      </p:sp>
      <p:sp>
        <p:nvSpPr>
          <p:cNvPr id="6" name="Google Shape;129;p24">
            <a:extLst>
              <a:ext uri="{FF2B5EF4-FFF2-40B4-BE49-F238E27FC236}">
                <a16:creationId xmlns:a16="http://schemas.microsoft.com/office/drawing/2014/main" id="{AA8DAF67-BF72-5840-99F3-A13ACC2F2C3A}"/>
              </a:ext>
            </a:extLst>
          </p:cNvPr>
          <p:cNvSpPr txBox="1">
            <a:spLocks/>
          </p:cNvSpPr>
          <p:nvPr/>
        </p:nvSpPr>
        <p:spPr>
          <a:xfrm>
            <a:off x="1971674" y="-572105"/>
            <a:ext cx="5209541" cy="3138756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Situacija Ukmergės rajono darbo rinkoje</a:t>
            </a:r>
            <a:endParaRPr lang="en-GB" sz="3000" b="1" dirty="0">
              <a:solidFill>
                <a:srgbClr val="52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D8FF1DE-FC2B-2F42-B2D9-8E025F7331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490" y="241144"/>
            <a:ext cx="1340441" cy="524829"/>
          </a:xfrm>
          <a:prstGeom prst="rect">
            <a:avLst/>
          </a:prstGeom>
        </p:spPr>
      </p:pic>
      <p:sp>
        <p:nvSpPr>
          <p:cNvPr id="9" name="Antrinis pavadinimas 8">
            <a:extLst>
              <a:ext uri="{FF2B5EF4-FFF2-40B4-BE49-F238E27FC236}">
                <a16:creationId xmlns:a16="http://schemas.microsoft.com/office/drawing/2014/main" id="{FD82E695-120F-4CF1-B2E9-A3EE48FBCD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>
                <a:solidFill>
                  <a:schemeClr val="tx1"/>
                </a:solidFill>
              </a:rPr>
              <a:t>Vilniaus klientų aptarnavimo departamento</a:t>
            </a:r>
          </a:p>
          <a:p>
            <a:r>
              <a:rPr lang="lt-LT" dirty="0">
                <a:solidFill>
                  <a:schemeClr val="tx1"/>
                </a:solidFill>
              </a:rPr>
              <a:t> Ukmergės skyriaus vedėja</a:t>
            </a:r>
          </a:p>
          <a:p>
            <a:r>
              <a:rPr lang="lt-LT" dirty="0">
                <a:solidFill>
                  <a:schemeClr val="tx1"/>
                </a:solidFill>
              </a:rPr>
              <a:t>Edita Mončinskienė</a:t>
            </a:r>
          </a:p>
          <a:p>
            <a:endParaRPr lang="lt-LT" dirty="0"/>
          </a:p>
          <a:p>
            <a:endParaRPr lang="lt-LT" dirty="0"/>
          </a:p>
          <a:p>
            <a:r>
              <a:rPr lang="lt-LT" dirty="0"/>
              <a:t>2022-10-07</a:t>
            </a:r>
          </a:p>
        </p:txBody>
      </p:sp>
    </p:spTree>
    <p:extLst>
      <p:ext uri="{BB962C8B-B14F-4D97-AF65-F5344CB8AC3E}">
        <p14:creationId xmlns:p14="http://schemas.microsoft.com/office/powerpoint/2010/main" val="2106510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D203A7-CF86-4FD0-A451-22701889BB57}"/>
              </a:ext>
            </a:extLst>
          </p:cNvPr>
          <p:cNvSpPr txBox="1"/>
          <p:nvPr/>
        </p:nvSpPr>
        <p:spPr>
          <a:xfrm>
            <a:off x="3097407" y="519513"/>
            <a:ext cx="304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lt-LT" sz="1800" b="1" kern="1200" dirty="0">
                <a:solidFill>
                  <a:srgbClr val="00B050"/>
                </a:solidFill>
                <a:latin typeface="Gordita" panose="020B0604020202020204" charset="-70"/>
                <a:ea typeface="+mn-ea"/>
                <a:cs typeface="Gordita" panose="020B0604020202020204" charset="-70"/>
              </a:rPr>
              <a:t>Užimtumo tarnyba </a:t>
            </a:r>
          </a:p>
          <a:p>
            <a:pPr algn="ctr" defTabSz="685800">
              <a:buClrTx/>
            </a:pPr>
            <a:r>
              <a:rPr lang="lt-LT" sz="1800" b="1" kern="1200" dirty="0">
                <a:solidFill>
                  <a:srgbClr val="00B050"/>
                </a:solidFill>
                <a:latin typeface="Gordita" panose="020B0604020202020204" charset="-70"/>
                <a:ea typeface="+mn-ea"/>
                <a:cs typeface="Gordita" panose="020B0604020202020204" charset="-70"/>
              </a:rPr>
              <a:t>paslaugas teikia</a:t>
            </a:r>
          </a:p>
        </p:txBody>
      </p:sp>
      <p:sp>
        <p:nvSpPr>
          <p:cNvPr id="4" name="Rodyklė: žemyn 3">
            <a:extLst>
              <a:ext uri="{FF2B5EF4-FFF2-40B4-BE49-F238E27FC236}">
                <a16:creationId xmlns:a16="http://schemas.microsoft.com/office/drawing/2014/main" id="{51CDE863-5A60-4BDD-8EA1-4E3F2519B8E7}"/>
              </a:ext>
            </a:extLst>
          </p:cNvPr>
          <p:cNvSpPr/>
          <p:nvPr/>
        </p:nvSpPr>
        <p:spPr>
          <a:xfrm>
            <a:off x="1102437" y="355500"/>
            <a:ext cx="2474661" cy="951271"/>
          </a:xfrm>
          <a:prstGeom prst="downArrow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lt-LT" sz="1200" kern="1200" dirty="0">
                <a:solidFill>
                  <a:srgbClr val="FFFFFF"/>
                </a:solidFill>
                <a:latin typeface="Gordita" panose="020B0604020202020204" charset="-70"/>
                <a:cs typeface="Gordita" panose="020B0604020202020204" charset="-70"/>
              </a:rPr>
              <a:t>Darbdaviams</a:t>
            </a:r>
          </a:p>
        </p:txBody>
      </p:sp>
      <p:sp>
        <p:nvSpPr>
          <p:cNvPr id="10" name="Rodyklė: žemyn 9">
            <a:extLst>
              <a:ext uri="{FF2B5EF4-FFF2-40B4-BE49-F238E27FC236}">
                <a16:creationId xmlns:a16="http://schemas.microsoft.com/office/drawing/2014/main" id="{36746EF7-4F7C-4E3A-AB16-10CC2B25787F}"/>
              </a:ext>
            </a:extLst>
          </p:cNvPr>
          <p:cNvSpPr/>
          <p:nvPr/>
        </p:nvSpPr>
        <p:spPr>
          <a:xfrm>
            <a:off x="5684732" y="355500"/>
            <a:ext cx="2474661" cy="951271"/>
          </a:xfrm>
          <a:prstGeom prst="downArrow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lt-LT" sz="1200" kern="1200" dirty="0">
                <a:solidFill>
                  <a:srgbClr val="FFFFFF"/>
                </a:solidFill>
                <a:latin typeface="Gordita" panose="020B0604020202020204" charset="-70"/>
                <a:cs typeface="Gordita" panose="020B0604020202020204" charset="-70"/>
              </a:rPr>
              <a:t>Darbdaviams</a:t>
            </a: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21AC2D4D-443B-4C1B-B21E-31923959BD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0787005"/>
              </p:ext>
            </p:extLst>
          </p:nvPr>
        </p:nvGraphicFramePr>
        <p:xfrm>
          <a:off x="5431485" y="2308798"/>
          <a:ext cx="3650370" cy="2586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D119472B-3341-4068-B2EF-F7E7DC6703B5}"/>
              </a:ext>
            </a:extLst>
          </p:cNvPr>
          <p:cNvSpPr txBox="1"/>
          <p:nvPr/>
        </p:nvSpPr>
        <p:spPr>
          <a:xfrm>
            <a:off x="4617599" y="1440671"/>
            <a:ext cx="101943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lt-LT" sz="1350" kern="1200" dirty="0">
                <a:solidFill>
                  <a:srgbClr val="414144"/>
                </a:solidFill>
                <a:latin typeface="Calibri" panose="020F0502020204030204"/>
                <a:ea typeface="+mn-ea"/>
                <a:cs typeface="+mn-cs"/>
              </a:rPr>
              <a:t>Ukmergėje pagal ekonomines veiklos rūšis</a:t>
            </a:r>
          </a:p>
        </p:txBody>
      </p:sp>
      <p:sp>
        <p:nvSpPr>
          <p:cNvPr id="18" name="Stačiakampis 17">
            <a:extLst>
              <a:ext uri="{FF2B5EF4-FFF2-40B4-BE49-F238E27FC236}">
                <a16:creationId xmlns:a16="http://schemas.microsoft.com/office/drawing/2014/main" id="{FA1CB409-021D-412F-A07A-0349B2BEA8F2}"/>
              </a:ext>
            </a:extLst>
          </p:cNvPr>
          <p:cNvSpPr/>
          <p:nvPr/>
        </p:nvSpPr>
        <p:spPr>
          <a:xfrm>
            <a:off x="62144" y="1401097"/>
            <a:ext cx="4237011" cy="361478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lt-LT" sz="1350" kern="1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26" name="Stačiakampis 25">
            <a:extLst>
              <a:ext uri="{FF2B5EF4-FFF2-40B4-BE49-F238E27FC236}">
                <a16:creationId xmlns:a16="http://schemas.microsoft.com/office/drawing/2014/main" id="{A37C2E14-F8F8-475B-BA6F-A2FB7328443A}"/>
              </a:ext>
            </a:extLst>
          </p:cNvPr>
          <p:cNvSpPr/>
          <p:nvPr/>
        </p:nvSpPr>
        <p:spPr>
          <a:xfrm>
            <a:off x="4532470" y="1401097"/>
            <a:ext cx="4549385" cy="361478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lt-LT" sz="1350" kern="12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4" name="Pavadinimas 1">
            <a:extLst>
              <a:ext uri="{FF2B5EF4-FFF2-40B4-BE49-F238E27FC236}">
                <a16:creationId xmlns:a16="http://schemas.microsoft.com/office/drawing/2014/main" id="{5A71A974-CB68-4253-9670-0A81D54CA55B}"/>
              </a:ext>
            </a:extLst>
          </p:cNvPr>
          <p:cNvSpPr txBox="1">
            <a:spLocks/>
          </p:cNvSpPr>
          <p:nvPr/>
        </p:nvSpPr>
        <p:spPr>
          <a:xfrm>
            <a:off x="464234" y="1603695"/>
            <a:ext cx="3727938" cy="302029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rgbClr val="09AB56"/>
                </a:solidFill>
                <a:latin typeface="Gordita" charset="0"/>
                <a:ea typeface="Gordita" charset="0"/>
                <a:cs typeface="Gordita" charset="0"/>
              </a:defRPr>
            </a:lvl1pPr>
          </a:lstStyle>
          <a:p>
            <a:pPr algn="ctr">
              <a:buClrTx/>
              <a:buFontTx/>
            </a:pPr>
            <a:r>
              <a:rPr lang="lt-LT" sz="2000" b="1" dirty="0"/>
              <a:t>Ukmergės skyrius bendradarbiauja su 682 darbdaviais:</a:t>
            </a:r>
          </a:p>
          <a:p>
            <a:pPr algn="ctr">
              <a:buClrTx/>
              <a:buFontTx/>
            </a:pPr>
            <a:endParaRPr lang="lt-LT" sz="2000" b="1" dirty="0"/>
          </a:p>
          <a:p>
            <a:pPr>
              <a:buClrTx/>
              <a:buFontTx/>
            </a:pPr>
            <a:r>
              <a:rPr lang="lt-LT" sz="2000" b="1" dirty="0"/>
              <a:t>- 5 stambios įmonės </a:t>
            </a:r>
          </a:p>
          <a:p>
            <a:pPr>
              <a:buClrTx/>
              <a:buFontTx/>
            </a:pPr>
            <a:r>
              <a:rPr lang="lt-LT" sz="2000" b="1" dirty="0"/>
              <a:t>(virš 250 darbuotojų)</a:t>
            </a:r>
          </a:p>
          <a:p>
            <a:pPr>
              <a:buClrTx/>
              <a:buFontTx/>
            </a:pPr>
            <a:endParaRPr lang="lt-LT" sz="2000" b="1" dirty="0"/>
          </a:p>
          <a:p>
            <a:pPr>
              <a:buClrTx/>
              <a:buFontTx/>
            </a:pPr>
            <a:r>
              <a:rPr lang="lt-LT" sz="2000" b="1" dirty="0"/>
              <a:t>- 36 vidutinės (50 ir daugiau)</a:t>
            </a:r>
          </a:p>
        </p:txBody>
      </p:sp>
    </p:spTree>
    <p:extLst>
      <p:ext uri="{BB962C8B-B14F-4D97-AF65-F5344CB8AC3E}">
        <p14:creationId xmlns:p14="http://schemas.microsoft.com/office/powerpoint/2010/main" val="650376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22C4118-19BD-464F-9B2C-945CA2693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637" y="257452"/>
            <a:ext cx="8617057" cy="1417769"/>
          </a:xfrm>
        </p:spPr>
        <p:txBody>
          <a:bodyPr/>
          <a:lstStyle/>
          <a:p>
            <a:r>
              <a:rPr lang="lt-LT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2022 m. 9 mėn. aktyvios darbo rinkos politikos priemonėse dalyvavo 590 bedarbių. </a:t>
            </a:r>
            <a:br>
              <a:rPr lang="lt-LT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Panaudota lėšų – 852,1 tūkst. eurų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8956ED7-E06A-4900-82E9-C27B6513F7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0688668"/>
              </p:ext>
            </p:extLst>
          </p:nvPr>
        </p:nvGraphicFramePr>
        <p:xfrm>
          <a:off x="567820" y="1885268"/>
          <a:ext cx="8008359" cy="3166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1553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9807BA-81AB-6042-BD0B-A8FFE4167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94"/>
          <a:stretch/>
        </p:blipFill>
        <p:spPr>
          <a:xfrm>
            <a:off x="-34205" y="-60829"/>
            <a:ext cx="9178205" cy="5204329"/>
          </a:xfrm>
          <a:prstGeom prst="rect">
            <a:avLst/>
          </a:prstGeom>
        </p:spPr>
      </p:pic>
      <p:sp>
        <p:nvSpPr>
          <p:cNvPr id="4" name="Google Shape;127;p24">
            <a:extLst>
              <a:ext uri="{FF2B5EF4-FFF2-40B4-BE49-F238E27FC236}">
                <a16:creationId xmlns:a16="http://schemas.microsoft.com/office/drawing/2014/main" id="{A0214CFD-A1AF-E140-BB1E-10EBB1868D4C}"/>
              </a:ext>
            </a:extLst>
          </p:cNvPr>
          <p:cNvSpPr/>
          <p:nvPr/>
        </p:nvSpPr>
        <p:spPr>
          <a:xfrm>
            <a:off x="-34206" y="449758"/>
            <a:ext cx="9178205" cy="5205018"/>
          </a:xfrm>
          <a:custGeom>
            <a:avLst/>
            <a:gdLst/>
            <a:ahLst/>
            <a:cxnLst/>
            <a:rect l="l" t="t" r="r" b="b"/>
            <a:pathLst>
              <a:path w="12470130" h="6184900" extrusionOk="0">
                <a:moveTo>
                  <a:pt x="0" y="6184900"/>
                </a:moveTo>
                <a:lnTo>
                  <a:pt x="12469774" y="6184900"/>
                </a:lnTo>
                <a:lnTo>
                  <a:pt x="12469774" y="0"/>
                </a:lnTo>
                <a:lnTo>
                  <a:pt x="0" y="0"/>
                </a:lnTo>
                <a:lnTo>
                  <a:pt x="0" y="618490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sz="675" dirty="0"/>
          </a:p>
        </p:txBody>
      </p:sp>
      <p:sp>
        <p:nvSpPr>
          <p:cNvPr id="5" name="Google Shape;128;p24">
            <a:extLst>
              <a:ext uri="{FF2B5EF4-FFF2-40B4-BE49-F238E27FC236}">
                <a16:creationId xmlns:a16="http://schemas.microsoft.com/office/drawing/2014/main" id="{21DE10E9-77B9-1149-A3A9-A16D56B19235}"/>
              </a:ext>
            </a:extLst>
          </p:cNvPr>
          <p:cNvSpPr/>
          <p:nvPr/>
        </p:nvSpPr>
        <p:spPr>
          <a:xfrm>
            <a:off x="2046695" y="-60829"/>
            <a:ext cx="5050612" cy="4420107"/>
          </a:xfrm>
          <a:prstGeom prst="rect">
            <a:avLst/>
          </a:prstGeom>
          <a:noFill/>
          <a:ln w="31750" cap="flat" cmpd="sng">
            <a:solidFill>
              <a:srgbClr val="13AF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150" tIns="36150" rIns="36150" bIns="36150" anchor="ctr" anchorCtr="0">
            <a:noAutofit/>
          </a:bodyPr>
          <a:lstStyle/>
          <a:p>
            <a:endParaRPr sz="1050"/>
          </a:p>
        </p:txBody>
      </p:sp>
      <p:sp>
        <p:nvSpPr>
          <p:cNvPr id="6" name="Google Shape;129;p24">
            <a:extLst>
              <a:ext uri="{FF2B5EF4-FFF2-40B4-BE49-F238E27FC236}">
                <a16:creationId xmlns:a16="http://schemas.microsoft.com/office/drawing/2014/main" id="{AA8DAF67-BF72-5840-99F3-A13ACC2F2C3A}"/>
              </a:ext>
            </a:extLst>
          </p:cNvPr>
          <p:cNvSpPr txBox="1">
            <a:spLocks/>
          </p:cNvSpPr>
          <p:nvPr/>
        </p:nvSpPr>
        <p:spPr>
          <a:xfrm>
            <a:off x="1971674" y="-572105"/>
            <a:ext cx="5209541" cy="3138756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Situacija darbo rinkoje</a:t>
            </a:r>
            <a:endParaRPr lang="en-GB" sz="3000" b="1" dirty="0">
              <a:solidFill>
                <a:srgbClr val="52525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D8FF1DE-FC2B-2F42-B2D9-8E025F7331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490" y="241144"/>
            <a:ext cx="1340441" cy="524829"/>
          </a:xfrm>
          <a:prstGeom prst="rect">
            <a:avLst/>
          </a:prstGeom>
        </p:spPr>
      </p:pic>
      <p:sp>
        <p:nvSpPr>
          <p:cNvPr id="9" name="Antrinis pavadinimas 8">
            <a:extLst>
              <a:ext uri="{FF2B5EF4-FFF2-40B4-BE49-F238E27FC236}">
                <a16:creationId xmlns:a16="http://schemas.microsoft.com/office/drawing/2014/main" id="{FD82E695-120F-4CF1-B2E9-A3EE48FBCD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>
                <a:solidFill>
                  <a:schemeClr val="tx1"/>
                </a:solidFill>
              </a:rPr>
              <a:t>Vilniaus klientų aptarnavimo departamento</a:t>
            </a:r>
          </a:p>
          <a:p>
            <a:r>
              <a:rPr lang="lt-LT" dirty="0">
                <a:solidFill>
                  <a:schemeClr val="tx1"/>
                </a:solidFill>
              </a:rPr>
              <a:t> Ukmergės skyriaus vedėja</a:t>
            </a:r>
          </a:p>
          <a:p>
            <a:r>
              <a:rPr lang="lt-LT" dirty="0">
                <a:solidFill>
                  <a:schemeClr val="tx1"/>
                </a:solidFill>
              </a:rPr>
              <a:t>Edita Mončinskienė</a:t>
            </a:r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5079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3000" b="1" dirty="0"/>
              <a:t>Darbingo amžiaus gyventojų sk. </a:t>
            </a:r>
            <a:br>
              <a:rPr lang="lt-LT" sz="3000" b="1" dirty="0"/>
            </a:br>
            <a:r>
              <a:rPr lang="lt-LT" sz="3000" b="1" dirty="0"/>
              <a:t>metų pradžioje</a:t>
            </a:r>
          </a:p>
        </p:txBody>
      </p:sp>
      <p:graphicFrame>
        <p:nvGraphicFramePr>
          <p:cNvPr id="5" name="Diagram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641679"/>
              </p:ext>
            </p:extLst>
          </p:nvPr>
        </p:nvGraphicFramePr>
        <p:xfrm>
          <a:off x="506437" y="1468909"/>
          <a:ext cx="7955279" cy="246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221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D203A7-CF86-4FD0-A451-22701889BB57}"/>
              </a:ext>
            </a:extLst>
          </p:cNvPr>
          <p:cNvSpPr txBox="1"/>
          <p:nvPr/>
        </p:nvSpPr>
        <p:spPr>
          <a:xfrm>
            <a:off x="3097407" y="519513"/>
            <a:ext cx="3040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ordita" panose="020B0604020202020204" charset="-70"/>
                <a:ea typeface="+mn-ea"/>
                <a:cs typeface="Gordita" panose="020B0604020202020204" charset="-70"/>
                <a:sym typeface="Arial"/>
              </a:rPr>
              <a:t>Užimtumo tarnyba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ordita" panose="020B0604020202020204" charset="-70"/>
                <a:ea typeface="+mn-ea"/>
                <a:cs typeface="Gordita" panose="020B0604020202020204" charset="-70"/>
                <a:sym typeface="Arial"/>
              </a:rPr>
              <a:t>paslaugas teikia</a:t>
            </a:r>
          </a:p>
        </p:txBody>
      </p:sp>
      <p:sp>
        <p:nvSpPr>
          <p:cNvPr id="4" name="Rodyklė: žemyn 3">
            <a:extLst>
              <a:ext uri="{FF2B5EF4-FFF2-40B4-BE49-F238E27FC236}">
                <a16:creationId xmlns:a16="http://schemas.microsoft.com/office/drawing/2014/main" id="{51CDE863-5A60-4BDD-8EA1-4E3F2519B8E7}"/>
              </a:ext>
            </a:extLst>
          </p:cNvPr>
          <p:cNvSpPr/>
          <p:nvPr/>
        </p:nvSpPr>
        <p:spPr>
          <a:xfrm>
            <a:off x="759609" y="367042"/>
            <a:ext cx="2474661" cy="951271"/>
          </a:xfrm>
          <a:prstGeom prst="downArrow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lt-LT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rdita" panose="020B0604020202020204" charset="-70"/>
                <a:ea typeface="+mn-ea"/>
                <a:cs typeface="Gordita" panose="020B0604020202020204" charset="-70"/>
                <a:sym typeface="Arial"/>
              </a:rPr>
              <a:t>Darbo ieškantiems asmenims</a:t>
            </a:r>
          </a:p>
        </p:txBody>
      </p:sp>
      <p:sp>
        <p:nvSpPr>
          <p:cNvPr id="10" name="Rodyklė: žemyn 9">
            <a:extLst>
              <a:ext uri="{FF2B5EF4-FFF2-40B4-BE49-F238E27FC236}">
                <a16:creationId xmlns:a16="http://schemas.microsoft.com/office/drawing/2014/main" id="{36746EF7-4F7C-4E3A-AB16-10CC2B25787F}"/>
              </a:ext>
            </a:extLst>
          </p:cNvPr>
          <p:cNvSpPr/>
          <p:nvPr/>
        </p:nvSpPr>
        <p:spPr>
          <a:xfrm>
            <a:off x="6000928" y="367041"/>
            <a:ext cx="2474661" cy="951271"/>
          </a:xfrm>
          <a:prstGeom prst="downArrow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lt-LT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rdita" panose="020B0604020202020204" charset="-70"/>
                <a:ea typeface="+mn-ea"/>
                <a:cs typeface="Gordita" panose="020B0604020202020204" charset="-70"/>
                <a:sym typeface="Arial"/>
              </a:rPr>
              <a:t>Darbo ieškantiems asmenims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179C4884-0575-491A-A83D-9F8A5FA6F8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520556"/>
              </p:ext>
            </p:extLst>
          </p:nvPr>
        </p:nvGraphicFramePr>
        <p:xfrm>
          <a:off x="526050" y="1470784"/>
          <a:ext cx="8138979" cy="3543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273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42082854"/>
              </p:ext>
            </p:extLst>
          </p:nvPr>
        </p:nvGraphicFramePr>
        <p:xfrm>
          <a:off x="169606" y="1025013"/>
          <a:ext cx="4368165" cy="396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aveikslėlis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551" y="4398248"/>
            <a:ext cx="576122" cy="370364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1F09CCE-6B71-4565-8755-D3663DC970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439959"/>
              </p:ext>
            </p:extLst>
          </p:nvPr>
        </p:nvGraphicFramePr>
        <p:xfrm>
          <a:off x="4650635" y="1025013"/>
          <a:ext cx="4245919" cy="396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6FBAD89-2952-4D30-8A94-119D2A7039E8}"/>
              </a:ext>
            </a:extLst>
          </p:cNvPr>
          <p:cNvSpPr txBox="1"/>
          <p:nvPr/>
        </p:nvSpPr>
        <p:spPr>
          <a:xfrm>
            <a:off x="7934633" y="191729"/>
            <a:ext cx="103976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85800">
              <a:buClrTx/>
            </a:pPr>
            <a:endParaRPr lang="lt-LT" sz="1350" kern="1200" dirty="0">
              <a:solidFill>
                <a:srgbClr val="414144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32ED8D-9C2C-44A8-AFB9-5F634427A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307" y="159112"/>
            <a:ext cx="3247603" cy="714163"/>
          </a:xfrm>
        </p:spPr>
        <p:txBody>
          <a:bodyPr>
            <a:noAutofit/>
          </a:bodyPr>
          <a:lstStyle/>
          <a:p>
            <a:pPr algn="ctr"/>
            <a:r>
              <a:rPr lang="lt-LT" sz="1350" b="1" dirty="0">
                <a:solidFill>
                  <a:schemeClr val="accent5">
                    <a:lumMod val="75000"/>
                  </a:schemeClr>
                </a:solidFill>
              </a:rPr>
              <a:t>Ukmergės skyriuje įregistruoto</a:t>
            </a:r>
            <a:br>
              <a:rPr lang="lt-LT" sz="135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lt-LT" sz="1350" b="1" dirty="0">
                <a:solidFill>
                  <a:schemeClr val="accent5">
                    <a:lumMod val="75000"/>
                  </a:schemeClr>
                </a:solidFill>
              </a:rPr>
              <a:t>bedarbio portretas</a:t>
            </a:r>
            <a:br>
              <a:rPr lang="lt-LT" sz="135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lt-LT" sz="1350" b="1" dirty="0">
                <a:solidFill>
                  <a:schemeClr val="accent5">
                    <a:lumMod val="75000"/>
                  </a:schemeClr>
                </a:solidFill>
              </a:rPr>
              <a:t>Iš viso – 2272</a:t>
            </a:r>
            <a:br>
              <a:rPr lang="lt-LT" sz="135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lt-LT" sz="1350" b="1" dirty="0">
                <a:solidFill>
                  <a:schemeClr val="accent5">
                    <a:lumMod val="75000"/>
                  </a:schemeClr>
                </a:solidFill>
              </a:rPr>
              <a:t>2022-04-01</a:t>
            </a:r>
            <a:br>
              <a:rPr lang="lt-LT" sz="135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lang="lt-LT" sz="1350" dirty="0">
                <a:solidFill>
                  <a:schemeClr val="accent5">
                    <a:lumMod val="75000"/>
                  </a:schemeClr>
                </a:solidFill>
              </a:rPr>
            </a:br>
            <a:endParaRPr lang="en-US" sz="13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CCD1419-841A-48D4-B9A3-674E85461966}"/>
              </a:ext>
            </a:extLst>
          </p:cNvPr>
          <p:cNvSpPr txBox="1">
            <a:spLocks/>
          </p:cNvSpPr>
          <p:nvPr/>
        </p:nvSpPr>
        <p:spPr>
          <a:xfrm>
            <a:off x="1202789" y="148682"/>
            <a:ext cx="3173796" cy="814955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09AB56"/>
                </a:solidFill>
                <a:latin typeface="Gordita" charset="0"/>
                <a:ea typeface="Gordita" charset="0"/>
                <a:cs typeface="Gordita" charset="0"/>
              </a:defRPr>
            </a:lvl1pPr>
          </a:lstStyle>
          <a:p>
            <a:pPr algn="ctr" defTabSz="685800">
              <a:buClrTx/>
            </a:pPr>
            <a:r>
              <a:rPr lang="lt-LT" sz="1350" b="1" dirty="0">
                <a:solidFill>
                  <a:srgbClr val="00B050"/>
                </a:solidFill>
              </a:rPr>
              <a:t>Ukmergės skyriuje įregistruoto</a:t>
            </a:r>
            <a:br>
              <a:rPr lang="lt-LT" sz="1350" b="1" dirty="0">
                <a:solidFill>
                  <a:srgbClr val="00B050"/>
                </a:solidFill>
              </a:rPr>
            </a:br>
            <a:r>
              <a:rPr lang="lt-LT" sz="1350" b="1" dirty="0">
                <a:solidFill>
                  <a:srgbClr val="00B050"/>
                </a:solidFill>
              </a:rPr>
              <a:t>bedarbio portretas</a:t>
            </a:r>
            <a:br>
              <a:rPr lang="lt-LT" sz="1350" b="1" dirty="0">
                <a:solidFill>
                  <a:srgbClr val="00B050"/>
                </a:solidFill>
              </a:rPr>
            </a:br>
            <a:r>
              <a:rPr lang="lt-LT" sz="1350" b="1" dirty="0">
                <a:solidFill>
                  <a:srgbClr val="00B050"/>
                </a:solidFill>
              </a:rPr>
              <a:t>Iš viso – 1836</a:t>
            </a:r>
          </a:p>
          <a:p>
            <a:pPr algn="ctr" defTabSz="685800">
              <a:buClrTx/>
            </a:pPr>
            <a:r>
              <a:rPr lang="lt-LT" sz="1350" b="1" dirty="0">
                <a:solidFill>
                  <a:srgbClr val="00B050"/>
                </a:solidFill>
              </a:rPr>
              <a:t>2022-10-01</a:t>
            </a:r>
            <a:br>
              <a:rPr lang="lt-LT" sz="1350" dirty="0">
                <a:solidFill>
                  <a:srgbClr val="00B050"/>
                </a:solidFill>
              </a:rPr>
            </a:br>
            <a:br>
              <a:rPr lang="lt-LT" sz="1350" dirty="0">
                <a:solidFill>
                  <a:srgbClr val="00B050"/>
                </a:solidFill>
              </a:rPr>
            </a:br>
            <a:endParaRPr lang="en-US" sz="135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35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4F2BADD-C8C9-47F2-AE9C-79CC590F2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51" y="276549"/>
            <a:ext cx="7843878" cy="876782"/>
          </a:xfrm>
        </p:spPr>
        <p:txBody>
          <a:bodyPr/>
          <a:lstStyle/>
          <a:p>
            <a:pPr algn="ctr"/>
            <a:r>
              <a:rPr lang="lt-LT" b="1" dirty="0"/>
              <a:t>2022 m. spalio 1 d. registruoti 232 asmenys besirengiantys darbo rinkai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Rankraštį 17">
                <a:extLst>
                  <a:ext uri="{FF2B5EF4-FFF2-40B4-BE49-F238E27FC236}">
                    <a16:creationId xmlns:a16="http://schemas.microsoft.com/office/drawing/2014/main" id="{DD830A24-5B7F-0907-5E11-491A57D804C0}"/>
                  </a:ext>
                </a:extLst>
              </p14:cNvPr>
              <p14:cNvContentPartPr/>
              <p14:nvPr/>
            </p14:nvContentPartPr>
            <p14:xfrm>
              <a:off x="7155049" y="4261145"/>
              <a:ext cx="360" cy="360"/>
            </p14:xfrm>
          </p:contentPart>
        </mc:Choice>
        <mc:Fallback xmlns="">
          <p:pic>
            <p:nvPicPr>
              <p:cNvPr id="18" name="Rankraštį 17">
                <a:extLst>
                  <a:ext uri="{FF2B5EF4-FFF2-40B4-BE49-F238E27FC236}">
                    <a16:creationId xmlns:a16="http://schemas.microsoft.com/office/drawing/2014/main" id="{DD830A24-5B7F-0907-5E11-491A57D804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46049" y="4252145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F483EBEC-B7FA-329A-3457-F913A05F07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4377140"/>
              </p:ext>
            </p:extLst>
          </p:nvPr>
        </p:nvGraphicFramePr>
        <p:xfrm>
          <a:off x="1128165" y="1393629"/>
          <a:ext cx="6708450" cy="3398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02590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4F2BADD-C8C9-47F2-AE9C-79CC590F2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/>
              <a:t>2022 m. spalio 1 d. registruoti 232 asmenys besirengiantys darbo rinkai</a:t>
            </a:r>
          </a:p>
        </p:txBody>
      </p:sp>
      <p:graphicFrame>
        <p:nvGraphicFramePr>
          <p:cNvPr id="13" name="Lentelė 12">
            <a:extLst>
              <a:ext uri="{FF2B5EF4-FFF2-40B4-BE49-F238E27FC236}">
                <a16:creationId xmlns:a16="http://schemas.microsoft.com/office/drawing/2014/main" id="{6ECDC8FA-A4E8-E8D7-53BA-2E73090BA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987757"/>
              </p:ext>
            </p:extLst>
          </p:nvPr>
        </p:nvGraphicFramePr>
        <p:xfrm>
          <a:off x="729397" y="1722207"/>
          <a:ext cx="7974012" cy="2179298"/>
        </p:xfrm>
        <a:graphic>
          <a:graphicData uri="http://schemas.openxmlformats.org/drawingml/2006/table">
            <a:tbl>
              <a:tblPr firstRow="1" firstCol="1" bandRow="1"/>
              <a:tblGrid>
                <a:gridCol w="2171972">
                  <a:extLst>
                    <a:ext uri="{9D8B030D-6E8A-4147-A177-3AD203B41FA5}">
                      <a16:colId xmlns:a16="http://schemas.microsoft.com/office/drawing/2014/main" val="716411426"/>
                    </a:ext>
                  </a:extLst>
                </a:gridCol>
                <a:gridCol w="1505132">
                  <a:extLst>
                    <a:ext uri="{9D8B030D-6E8A-4147-A177-3AD203B41FA5}">
                      <a16:colId xmlns:a16="http://schemas.microsoft.com/office/drawing/2014/main" val="297345050"/>
                    </a:ext>
                  </a:extLst>
                </a:gridCol>
                <a:gridCol w="1285886">
                  <a:extLst>
                    <a:ext uri="{9D8B030D-6E8A-4147-A177-3AD203B41FA5}">
                      <a16:colId xmlns:a16="http://schemas.microsoft.com/office/drawing/2014/main" val="3909503911"/>
                    </a:ext>
                  </a:extLst>
                </a:gridCol>
                <a:gridCol w="1182712">
                  <a:extLst>
                    <a:ext uri="{9D8B030D-6E8A-4147-A177-3AD203B41FA5}">
                      <a16:colId xmlns:a16="http://schemas.microsoft.com/office/drawing/2014/main" val="2608649008"/>
                    </a:ext>
                  </a:extLst>
                </a:gridCol>
                <a:gridCol w="1828310">
                  <a:extLst>
                    <a:ext uri="{9D8B030D-6E8A-4147-A177-3AD203B41FA5}">
                      <a16:colId xmlns:a16="http://schemas.microsoft.com/office/drawing/2014/main" val="3809557701"/>
                    </a:ext>
                  </a:extLst>
                </a:gridCol>
              </a:tblGrid>
              <a:tr h="220390">
                <a:tc gridSpan="5">
                  <a:txBody>
                    <a:bodyPr/>
                    <a:lstStyle/>
                    <a:p>
                      <a:pPr algn="ctr"/>
                      <a:r>
                        <a:rPr lang="lt-LT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Kliūtys užimtumui (statuso suteikimo pagrindas)</a:t>
                      </a:r>
                      <a:endParaRPr lang="lt-L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81" marR="60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842751"/>
                  </a:ext>
                </a:extLst>
              </a:tr>
              <a:tr h="1393926">
                <a:tc>
                  <a:txBody>
                    <a:bodyPr/>
                    <a:lstStyle/>
                    <a:p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stokoja socialinių įgūdžių ir (ar) motyvacijos dirbti 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81" marR="60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turi prižiūrėti ir (ar) slaugyti šeimos narį ar kartu gyvenantį asmenį 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81" marR="60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apribotas disponavimas piniginėmis lėšomis 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81" marR="60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neturi galimybių atvykti iš nuolatinės gyvenamosios vietos į darbo vietą 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81" marR="60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turi priklausomybę nuo alkoholio, narkotinių, psichotropinių ir kitų psichiką veikiančių medžiagų, azartinių žaidimų</a:t>
                      </a:r>
                      <a:endParaRPr lang="lt-LT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81" marR="60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171079"/>
                  </a:ext>
                </a:extLst>
              </a:tr>
              <a:tr h="441938"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>
                          <a:solidFill>
                            <a:srgbClr val="39894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</a:t>
                      </a:r>
                      <a:endParaRPr lang="lt-LT" sz="1800" dirty="0">
                        <a:solidFill>
                          <a:srgbClr val="398948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81" marR="60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>
                          <a:solidFill>
                            <a:srgbClr val="39894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lt-LT" sz="1800" dirty="0">
                        <a:solidFill>
                          <a:srgbClr val="398948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81" marR="60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>
                          <a:solidFill>
                            <a:srgbClr val="39894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lt-LT" sz="1800" dirty="0">
                        <a:solidFill>
                          <a:srgbClr val="398948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81" marR="60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>
                          <a:solidFill>
                            <a:srgbClr val="39894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lt-LT" sz="1800" dirty="0">
                        <a:solidFill>
                          <a:srgbClr val="398948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81" marR="60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800" b="1" dirty="0">
                          <a:solidFill>
                            <a:srgbClr val="39894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lt-LT" sz="1800" dirty="0">
                        <a:solidFill>
                          <a:srgbClr val="398948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81" marR="601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6119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Rankraštį 13">
                <a:extLst>
                  <a:ext uri="{FF2B5EF4-FFF2-40B4-BE49-F238E27FC236}">
                    <a16:creationId xmlns:a16="http://schemas.microsoft.com/office/drawing/2014/main" id="{16085C0C-1B3B-1F97-3056-CFE7FBF69601}"/>
                  </a:ext>
                </a:extLst>
              </p14:cNvPr>
              <p14:cNvContentPartPr/>
              <p14:nvPr/>
            </p14:nvContentPartPr>
            <p14:xfrm>
              <a:off x="834169" y="3901505"/>
              <a:ext cx="7869240" cy="360"/>
            </p14:xfrm>
          </p:contentPart>
        </mc:Choice>
        <mc:Fallback xmlns="">
          <p:pic>
            <p:nvPicPr>
              <p:cNvPr id="14" name="Rankraštį 13">
                <a:extLst>
                  <a:ext uri="{FF2B5EF4-FFF2-40B4-BE49-F238E27FC236}">
                    <a16:creationId xmlns:a16="http://schemas.microsoft.com/office/drawing/2014/main" id="{16085C0C-1B3B-1F97-3056-CFE7FBF696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5169" y="3892865"/>
                <a:ext cx="7886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Rankraštį 15">
                <a:extLst>
                  <a:ext uri="{FF2B5EF4-FFF2-40B4-BE49-F238E27FC236}">
                    <a16:creationId xmlns:a16="http://schemas.microsoft.com/office/drawing/2014/main" id="{242ACE59-473E-77CC-0C38-C00782C0BC75}"/>
                  </a:ext>
                </a:extLst>
              </p14:cNvPr>
              <p14:cNvContentPartPr/>
              <p14:nvPr/>
            </p14:nvContentPartPr>
            <p14:xfrm>
              <a:off x="726889" y="3901505"/>
              <a:ext cx="125280" cy="360"/>
            </p14:xfrm>
          </p:contentPart>
        </mc:Choice>
        <mc:Fallback xmlns="">
          <p:pic>
            <p:nvPicPr>
              <p:cNvPr id="16" name="Rankraštį 15">
                <a:extLst>
                  <a:ext uri="{FF2B5EF4-FFF2-40B4-BE49-F238E27FC236}">
                    <a16:creationId xmlns:a16="http://schemas.microsoft.com/office/drawing/2014/main" id="{242ACE59-473E-77CC-0C38-C00782C0BC7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8249" y="3892865"/>
                <a:ext cx="1429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Rankraštį 17">
                <a:extLst>
                  <a:ext uri="{FF2B5EF4-FFF2-40B4-BE49-F238E27FC236}">
                    <a16:creationId xmlns:a16="http://schemas.microsoft.com/office/drawing/2014/main" id="{DD830A24-5B7F-0907-5E11-491A57D804C0}"/>
                  </a:ext>
                </a:extLst>
              </p14:cNvPr>
              <p14:cNvContentPartPr/>
              <p14:nvPr/>
            </p14:nvContentPartPr>
            <p14:xfrm>
              <a:off x="7155049" y="4261145"/>
              <a:ext cx="360" cy="360"/>
            </p14:xfrm>
          </p:contentPart>
        </mc:Choice>
        <mc:Fallback xmlns="">
          <p:pic>
            <p:nvPicPr>
              <p:cNvPr id="18" name="Rankraštį 17">
                <a:extLst>
                  <a:ext uri="{FF2B5EF4-FFF2-40B4-BE49-F238E27FC236}">
                    <a16:creationId xmlns:a16="http://schemas.microsoft.com/office/drawing/2014/main" id="{DD830A24-5B7F-0907-5E11-491A57D804C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46049" y="425214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397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C9391F4-9DA5-4625-B68C-2ACAE9A9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6753"/>
            <a:ext cx="8166558" cy="770642"/>
          </a:xfrm>
        </p:spPr>
        <p:txBody>
          <a:bodyPr>
            <a:noAutofit/>
          </a:bodyPr>
          <a:lstStyle/>
          <a:p>
            <a:pPr algn="ctr"/>
            <a:r>
              <a:rPr lang="lt-LT" sz="2700" b="1" dirty="0">
                <a:solidFill>
                  <a:srgbClr val="00B050"/>
                </a:solidFill>
              </a:rPr>
              <a:t>Ukmergės miesto seniūnijoje registruoti </a:t>
            </a:r>
            <a:r>
              <a:rPr lang="lt-LT" sz="2700" b="1" dirty="0">
                <a:solidFill>
                  <a:srgbClr val="0070C0"/>
                </a:solidFill>
              </a:rPr>
              <a:t>1068</a:t>
            </a:r>
            <a:r>
              <a:rPr lang="lt-LT" sz="2700" b="1" dirty="0">
                <a:solidFill>
                  <a:srgbClr val="00B050"/>
                </a:solidFill>
              </a:rPr>
              <a:t> bedarbiai ir</a:t>
            </a:r>
            <a:br>
              <a:rPr lang="lt-LT" sz="2700" b="1" dirty="0">
                <a:solidFill>
                  <a:srgbClr val="00B050"/>
                </a:solidFill>
              </a:rPr>
            </a:br>
            <a:r>
              <a:rPr lang="lt-LT" sz="2700" b="1" dirty="0">
                <a:solidFill>
                  <a:srgbClr val="0070C0"/>
                </a:solidFill>
              </a:rPr>
              <a:t>86</a:t>
            </a:r>
            <a:r>
              <a:rPr lang="lt-LT" sz="2700" b="1" dirty="0">
                <a:solidFill>
                  <a:srgbClr val="00B050"/>
                </a:solidFill>
              </a:rPr>
              <a:t> besirengiantys darbo rinkai asmenys </a:t>
            </a:r>
          </a:p>
        </p:txBody>
      </p:sp>
      <p:graphicFrame>
        <p:nvGraphicFramePr>
          <p:cNvPr id="9" name="Turinio vietos rezervavimo ženklas 8">
            <a:extLst>
              <a:ext uri="{FF2B5EF4-FFF2-40B4-BE49-F238E27FC236}">
                <a16:creationId xmlns:a16="http://schemas.microsoft.com/office/drawing/2014/main" id="{79D5BC49-6C0D-4DA6-92D1-048A6BECB7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912282"/>
              </p:ext>
            </p:extLst>
          </p:nvPr>
        </p:nvGraphicFramePr>
        <p:xfrm>
          <a:off x="296944" y="1237268"/>
          <a:ext cx="8498264" cy="3395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9936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087C7D1-8909-4F94-BD32-E6BC0B741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>
                <a:solidFill>
                  <a:srgbClr val="00B050"/>
                </a:solidFill>
              </a:rPr>
              <a:t>Besirengiantys darbo rinkai pagal išsilavinimą</a:t>
            </a:r>
          </a:p>
        </p:txBody>
      </p:sp>
      <p:graphicFrame>
        <p:nvGraphicFramePr>
          <p:cNvPr id="4" name="Turinio vietos rezervavimo ženklas 3">
            <a:extLst>
              <a:ext uri="{FF2B5EF4-FFF2-40B4-BE49-F238E27FC236}">
                <a16:creationId xmlns:a16="http://schemas.microsoft.com/office/drawing/2014/main" id="{FFF17628-0FA1-44F8-9E2C-98C7C417DA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920667"/>
              </p:ext>
            </p:extLst>
          </p:nvPr>
        </p:nvGraphicFramePr>
        <p:xfrm>
          <a:off x="628650" y="1160585"/>
          <a:ext cx="7886700" cy="3643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3874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92DA50D-01DD-4D9F-8EFD-910ACCD71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767" y="316193"/>
            <a:ext cx="8085760" cy="1336761"/>
          </a:xfrm>
        </p:spPr>
        <p:txBody>
          <a:bodyPr/>
          <a:lstStyle/>
          <a:p>
            <a:pPr marL="342900" lvl="0" indent="-342900" algn="l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lt-LT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Ukmergės skyriuje 2022-10-01 registruota 117 laisvų darbo vietų: </a:t>
            </a:r>
            <a:br>
              <a:rPr lang="lt-LT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lt-LT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Kaimo vietovėse </a:t>
            </a:r>
            <a:r>
              <a:rPr lang="lt-LT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lt-LT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laisva darbo vieta.</a:t>
            </a:r>
            <a:br>
              <a:rPr lang="lt-LT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lt-LT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Nekvalifikuotiems darbams </a:t>
            </a:r>
            <a:r>
              <a:rPr lang="lt-LT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lt-LT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laisvų darbo vietų</a:t>
            </a:r>
            <a:endParaRPr lang="lt-LT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5EDF0398-D9BE-42F5-8975-CBDC79EB0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766" y="1555335"/>
            <a:ext cx="8393230" cy="2746393"/>
          </a:xfrm>
        </p:spPr>
        <p:txBody>
          <a:bodyPr/>
          <a:lstStyle/>
          <a:p>
            <a:pPr marL="285750" indent="-252000" algn="l">
              <a:buFont typeface="Wingdings" panose="05000000000000000000" pitchFamily="2" charset="2"/>
              <a:buChar char="ü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 </a:t>
            </a:r>
            <a:r>
              <a:rPr lang="lt-L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2022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m. iki spalio mėn. užregistruotos </a:t>
            </a:r>
            <a:r>
              <a:rPr lang="lt-L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2868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laisvos darbo vietos:</a:t>
            </a:r>
            <a:endParaRPr lang="lt-L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        </a:t>
            </a:r>
            <a:r>
              <a:rPr lang="lt-L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2707</a:t>
            </a: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neterminuotam darbui ir </a:t>
            </a:r>
            <a:r>
              <a:rPr lang="lt-LT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161</a:t>
            </a:r>
            <a:r>
              <a:rPr lang="lt-LT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terminuotam darbui.</a:t>
            </a:r>
            <a:endParaRPr lang="lt-L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lt-LT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l">
              <a:lnSpc>
                <a:spcPct val="107000"/>
              </a:lnSpc>
            </a:pPr>
            <a:r>
              <a:rPr lang="lt-LT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Įdarbinti </a:t>
            </a:r>
            <a:r>
              <a:rPr lang="lt-LT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2112</a:t>
            </a:r>
            <a:r>
              <a:rPr lang="lt-LT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bedarbiai: </a:t>
            </a:r>
            <a:endParaRPr lang="en-US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285750" algn="l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lt-LT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1916</a:t>
            </a:r>
            <a:r>
              <a:rPr lang="lt-LT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bedarbių pagal neterminuotas darbo sutartis </a:t>
            </a:r>
            <a:endParaRPr lang="en-US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285750" algn="l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lt-LT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196</a:t>
            </a:r>
            <a:r>
              <a:rPr lang="lt-LT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pagal terminuotas darbo sutartis. </a:t>
            </a:r>
            <a:endParaRPr lang="lt-LT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 algn="l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t-LT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lt-LT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bedarbiai dirbo Užimtumo didinimo programoje (bendradarbiaujant su savivaldybe)</a:t>
            </a:r>
          </a:p>
          <a:p>
            <a:pPr marL="457200" algn="l">
              <a:lnSpc>
                <a:spcPct val="107000"/>
              </a:lnSpc>
              <a:spcAft>
                <a:spcPts val="800"/>
              </a:spcAft>
            </a:pPr>
            <a:endParaRPr lang="lt-LT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61680482"/>
      </p:ext>
    </p:extLst>
  </p:cSld>
  <p:clrMapOvr>
    <a:masterClrMapping/>
  </p:clrMapOvr>
</p:sld>
</file>

<file path=ppt/theme/theme1.xml><?xml version="1.0" encoding="utf-8"?>
<a:theme xmlns:a="http://schemas.openxmlformats.org/drawingml/2006/main" name="Elegant Interorism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3">
      <a:dk1>
        <a:srgbClr val="414144"/>
      </a:dk1>
      <a:lt1>
        <a:srgbClr val="FFFFFF"/>
      </a:lt1>
      <a:dk2>
        <a:srgbClr val="44546A"/>
      </a:dk2>
      <a:lt2>
        <a:srgbClr val="E7E6E6"/>
      </a:lt2>
      <a:accent1>
        <a:srgbClr val="0FB271"/>
      </a:accent1>
      <a:accent2>
        <a:srgbClr val="A3DDFF"/>
      </a:accent2>
      <a:accent3>
        <a:srgbClr val="1D44DD"/>
      </a:accent3>
      <a:accent4>
        <a:srgbClr val="414144"/>
      </a:accent4>
      <a:accent5>
        <a:srgbClr val="5B9BD5"/>
      </a:accent5>
      <a:accent6>
        <a:srgbClr val="267930"/>
      </a:accent6>
      <a:hlink>
        <a:srgbClr val="0EB271"/>
      </a:hlink>
      <a:folHlink>
        <a:srgbClr val="1D44DD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97544267EC0B274FAF496203102410E6" ma:contentTypeVersion="15" ma:contentTypeDescription="Kurkite naują dokumentą." ma:contentTypeScope="" ma:versionID="c654c1bdb16db948abe1ef00a04d95f4">
  <xsd:schema xmlns:xsd="http://www.w3.org/2001/XMLSchema" xmlns:xs="http://www.w3.org/2001/XMLSchema" xmlns:p="http://schemas.microsoft.com/office/2006/metadata/properties" xmlns:ns1="http://schemas.microsoft.com/sharepoint/v3" xmlns:ns2="8ade684c-8192-4d37-b592-c64bac869966" xmlns:ns3="6c530f6c-8971-44f8-a67d-6251491725bd" targetNamespace="http://schemas.microsoft.com/office/2006/metadata/properties" ma:root="true" ma:fieldsID="f114a67248efcb1e6ce3e5eb2d0c113e" ns1:_="" ns2:_="" ns3:_="">
    <xsd:import namespace="http://schemas.microsoft.com/sharepoint/v3"/>
    <xsd:import namespace="8ade684c-8192-4d37-b592-c64bac869966"/>
    <xsd:import namespace="6c530f6c-8971-44f8-a67d-6251491725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Bendrosios atitikties strategijos ypatybė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Bendrosios atitikties strategijos UI veiksmas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e684c-8192-4d37-b592-c64bac8699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0f6c-8971-44f8-a67d-6251491725b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740B66-5425-4A11-B86A-8221FBF2EF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9715E3-AEC5-4F32-944E-794FD265B2FA}">
  <ds:schemaRefs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6c530f6c-8971-44f8-a67d-6251491725bd"/>
    <ds:schemaRef ds:uri="8ade684c-8192-4d37-b592-c64bac869966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E7B6D8F-17C5-4E23-8759-88134CF840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ade684c-8192-4d37-b592-c64bac869966"/>
    <ds:schemaRef ds:uri="6c530f6c-8971-44f8-a67d-6251491725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2522</TotalTime>
  <Words>373</Words>
  <Application>Microsoft Office PowerPoint</Application>
  <PresentationFormat>Demonstracija ekrane (16:9)</PresentationFormat>
  <Paragraphs>88</Paragraphs>
  <Slides>12</Slides>
  <Notes>3</Notes>
  <HiddenSlides>0</HiddenSlides>
  <MMClips>0</MMClips>
  <ScaleCrop>false</ScaleCrop>
  <HeadingPairs>
    <vt:vector size="6" baseType="variant">
      <vt:variant>
        <vt:lpstr>Naudojami šriftai</vt:lpstr>
      </vt:variant>
      <vt:variant>
        <vt:i4>10</vt:i4>
      </vt:variant>
      <vt:variant>
        <vt:lpstr>Tema</vt:lpstr>
      </vt:variant>
      <vt:variant>
        <vt:i4>3</vt:i4>
      </vt:variant>
      <vt:variant>
        <vt:lpstr>Skaidrių pavadinimai</vt:lpstr>
      </vt:variant>
      <vt:variant>
        <vt:i4>12</vt:i4>
      </vt:variant>
    </vt:vector>
  </HeadingPairs>
  <TitlesOfParts>
    <vt:vector size="25" baseType="lpstr">
      <vt:lpstr>AppleSymbols</vt:lpstr>
      <vt:lpstr>Calibri</vt:lpstr>
      <vt:lpstr>Oswald</vt:lpstr>
      <vt:lpstr>Arial</vt:lpstr>
      <vt:lpstr>Times New Roman</vt:lpstr>
      <vt:lpstr>Gordita Light</vt:lpstr>
      <vt:lpstr>Gordita</vt:lpstr>
      <vt:lpstr>Calibri Light</vt:lpstr>
      <vt:lpstr>Roboto Slab Regular</vt:lpstr>
      <vt:lpstr>Wingdings</vt:lpstr>
      <vt:lpstr>Elegant Interorism</vt:lpstr>
      <vt:lpstr>Office Theme</vt:lpstr>
      <vt:lpstr>„Office“ tema</vt:lpstr>
      <vt:lpstr>„PowerPoint“ pateiktis</vt:lpstr>
      <vt:lpstr>Darbingo amžiaus gyventojų sk.  metų pradžioje</vt:lpstr>
      <vt:lpstr>„PowerPoint“ pateiktis</vt:lpstr>
      <vt:lpstr>Ukmergės skyriuje įregistruoto bedarbio portretas Iš viso – 2272 2022-04-01  </vt:lpstr>
      <vt:lpstr>2022 m. spalio 1 d. registruoti 232 asmenys besirengiantys darbo rinkai</vt:lpstr>
      <vt:lpstr>2022 m. spalio 1 d. registruoti 232 asmenys besirengiantys darbo rinkai</vt:lpstr>
      <vt:lpstr>Ukmergės miesto seniūnijoje registruoti 1068 bedarbiai ir 86 besirengiantys darbo rinkai asmenys </vt:lpstr>
      <vt:lpstr>Besirengiantys darbo rinkai pagal išsilavinimą</vt:lpstr>
      <vt:lpstr>Ukmergės skyriuje 2022-10-01 registruota 117 laisvų darbo vietų:   - Kaimo vietovėse 21 laisva darbo vieta. - Nekvalifikuotiems darbams 17 laisvų darbo vietų</vt:lpstr>
      <vt:lpstr>„PowerPoint“ pateiktis</vt:lpstr>
      <vt:lpstr>Per 2022 m. 9 mėn. aktyvios darbo rinkos politikos priemonėse dalyvavo 590 bedarbių.  Panaudota lėšų – 852,1 tūkst. eurų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Mintarė</dc:creator>
  <cp:lastModifiedBy>Edita Mončinskienė</cp:lastModifiedBy>
  <cp:revision>37</cp:revision>
  <cp:lastPrinted>2022-10-06T10:53:04Z</cp:lastPrinted>
  <dcterms:modified xsi:type="dcterms:W3CDTF">2022-10-06T11:14:27Z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0x01010097544267EC0B274FAF496203102410E6</vt:lpwstr>
  </property>
</Properties>
</file>